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93455" r:id="rId4"/>
  </p:sldMasterIdLst>
  <p:notesMasterIdLst>
    <p:notesMasterId r:id="rId34"/>
  </p:notesMasterIdLst>
  <p:handoutMasterIdLst>
    <p:handoutMasterId r:id="rId35"/>
  </p:handoutMasterIdLst>
  <p:sldIdLst>
    <p:sldId id="256" r:id="rId5"/>
    <p:sldId id="395" r:id="rId6"/>
    <p:sldId id="396" r:id="rId7"/>
    <p:sldId id="385" r:id="rId8"/>
    <p:sldId id="386" r:id="rId9"/>
    <p:sldId id="387" r:id="rId10"/>
    <p:sldId id="388" r:id="rId11"/>
    <p:sldId id="397" r:id="rId12"/>
    <p:sldId id="399" r:id="rId13"/>
    <p:sldId id="389" r:id="rId14"/>
    <p:sldId id="390" r:id="rId15"/>
    <p:sldId id="391" r:id="rId16"/>
    <p:sldId id="406" r:id="rId17"/>
    <p:sldId id="400" r:id="rId18"/>
    <p:sldId id="408" r:id="rId19"/>
    <p:sldId id="407" r:id="rId20"/>
    <p:sldId id="411" r:id="rId21"/>
    <p:sldId id="410" r:id="rId22"/>
    <p:sldId id="392" r:id="rId23"/>
    <p:sldId id="409" r:id="rId24"/>
    <p:sldId id="402" r:id="rId25"/>
    <p:sldId id="401" r:id="rId26"/>
    <p:sldId id="403" r:id="rId27"/>
    <p:sldId id="404" r:id="rId28"/>
    <p:sldId id="405" r:id="rId29"/>
    <p:sldId id="393" r:id="rId30"/>
    <p:sldId id="394" r:id="rId31"/>
    <p:sldId id="269" r:id="rId32"/>
    <p:sldId id="271" r:id="rId33"/>
  </p:sldIdLst>
  <p:sldSz cx="6858000" cy="5143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469420F-1B9D-C345-A3CD-4F5C159353B0}">
          <p14:sldIdLst>
            <p14:sldId id="256"/>
            <p14:sldId id="395"/>
            <p14:sldId id="396"/>
            <p14:sldId id="385"/>
            <p14:sldId id="386"/>
            <p14:sldId id="387"/>
            <p14:sldId id="388"/>
            <p14:sldId id="397"/>
            <p14:sldId id="399"/>
            <p14:sldId id="389"/>
            <p14:sldId id="390"/>
            <p14:sldId id="391"/>
            <p14:sldId id="406"/>
            <p14:sldId id="400"/>
            <p14:sldId id="408"/>
            <p14:sldId id="407"/>
            <p14:sldId id="411"/>
            <p14:sldId id="410"/>
            <p14:sldId id="392"/>
            <p14:sldId id="409"/>
            <p14:sldId id="402"/>
            <p14:sldId id="401"/>
            <p14:sldId id="403"/>
            <p14:sldId id="404"/>
            <p14:sldId id="405"/>
            <p14:sldId id="393"/>
            <p14:sldId id="394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61" userDrawn="1">
          <p15:clr>
            <a:srgbClr val="A4A3A4"/>
          </p15:clr>
        </p15:guide>
        <p15:guide id="2" orient="horz" pos="3239" userDrawn="1">
          <p15:clr>
            <a:srgbClr val="A4A3A4"/>
          </p15:clr>
        </p15:guide>
        <p15:guide id="3" orient="horz" pos="3146" userDrawn="1">
          <p15:clr>
            <a:srgbClr val="A4A3A4"/>
          </p15:clr>
        </p15:guide>
        <p15:guide id="4" orient="horz" pos="545" userDrawn="1">
          <p15:clr>
            <a:srgbClr val="A4A3A4"/>
          </p15:clr>
        </p15:guide>
        <p15:guide id="5" orient="horz" pos="1721" userDrawn="1">
          <p15:clr>
            <a:srgbClr val="A4A3A4"/>
          </p15:clr>
        </p15:guide>
        <p15:guide id="6" orient="horz" pos="2666" userDrawn="1">
          <p15:clr>
            <a:srgbClr val="A4A3A4"/>
          </p15:clr>
        </p15:guide>
        <p15:guide id="7" orient="horz" pos="294" userDrawn="1">
          <p15:clr>
            <a:srgbClr val="A4A3A4"/>
          </p15:clr>
        </p15:guide>
        <p15:guide id="8" orient="horz" pos="1226" userDrawn="1">
          <p15:clr>
            <a:srgbClr val="A4A3A4"/>
          </p15:clr>
        </p15:guide>
        <p15:guide id="9" pos="2362" userDrawn="1">
          <p15:clr>
            <a:srgbClr val="A4A3A4"/>
          </p15:clr>
        </p15:guide>
        <p15:guide id="10" pos="2247" userDrawn="1">
          <p15:clr>
            <a:srgbClr val="A4A3A4"/>
          </p15:clr>
        </p15:guide>
        <p15:guide id="11" pos="4103" userDrawn="1">
          <p15:clr>
            <a:srgbClr val="A4A3A4"/>
          </p15:clr>
        </p15:guide>
        <p15:guide id="12" pos="323" userDrawn="1">
          <p15:clr>
            <a:srgbClr val="A4A3A4"/>
          </p15:clr>
        </p15:guide>
        <p15:guide id="13" pos="2414" userDrawn="1">
          <p15:clr>
            <a:srgbClr val="A4A3A4"/>
          </p15:clr>
        </p15:guide>
        <p15:guide id="14" pos="27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A9AC"/>
    <a:srgbClr val="4ACBD6"/>
    <a:srgbClr val="3EB8BE"/>
    <a:srgbClr val="97989C"/>
    <a:srgbClr val="FFCC08"/>
    <a:srgbClr val="28353A"/>
    <a:srgbClr val="3FB8BE"/>
    <a:srgbClr val="77C2D2"/>
    <a:srgbClr val="36444B"/>
    <a:srgbClr val="BA1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3" autoAdjust="0"/>
    <p:restoredTop sz="86520" autoAdjust="0"/>
  </p:normalViewPr>
  <p:slideViewPr>
    <p:cSldViewPr snapToGrid="0" snapToObjects="1">
      <p:cViewPr>
        <p:scale>
          <a:sx n="125" d="100"/>
          <a:sy n="125" d="100"/>
        </p:scale>
        <p:origin x="2322" y="330"/>
      </p:cViewPr>
      <p:guideLst>
        <p:guide orient="horz" pos="2961"/>
        <p:guide orient="horz" pos="3239"/>
        <p:guide orient="horz" pos="3146"/>
        <p:guide orient="horz" pos="545"/>
        <p:guide orient="horz" pos="1721"/>
        <p:guide orient="horz" pos="2666"/>
        <p:guide orient="horz" pos="294"/>
        <p:guide orient="horz" pos="1226"/>
        <p:guide pos="2362"/>
        <p:guide pos="2247"/>
        <p:guide pos="4103"/>
        <p:guide pos="323"/>
        <p:guide pos="2414"/>
        <p:guide pos="2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4C9189-0811-46C7-A327-A0AF6F5ABB2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B931695-4183-4845-9018-4CE88CC47742}">
      <dgm:prSet custT="1"/>
      <dgm:spPr/>
      <dgm:t>
        <a:bodyPr/>
        <a:lstStyle/>
        <a:p>
          <a:pPr rtl="0"/>
          <a:r>
            <a:rPr lang="en-US" sz="2400" baseline="0" dirty="0" smtClean="0"/>
            <a:t>Chromium </a:t>
          </a:r>
          <a:r>
            <a:rPr lang="zh-CN" sz="2400" baseline="0" dirty="0" smtClean="0"/>
            <a:t>内核</a:t>
          </a:r>
          <a:endParaRPr lang="zh-CN" sz="2400" dirty="0"/>
        </a:p>
      </dgm:t>
    </dgm:pt>
    <dgm:pt modelId="{0FB81581-2D84-4CB3-A141-B0765932ABF4}" type="parTrans" cxnId="{D7A7715D-56DF-4C9E-9663-81FF8A41FF69}">
      <dgm:prSet/>
      <dgm:spPr/>
      <dgm:t>
        <a:bodyPr/>
        <a:lstStyle/>
        <a:p>
          <a:endParaRPr lang="zh-CN" altLang="en-US"/>
        </a:p>
      </dgm:t>
    </dgm:pt>
    <dgm:pt modelId="{A5421F0B-C316-46E4-AA75-999ED10C75D8}" type="sibTrans" cxnId="{D7A7715D-56DF-4C9E-9663-81FF8A41FF69}">
      <dgm:prSet/>
      <dgm:spPr/>
      <dgm:t>
        <a:bodyPr/>
        <a:lstStyle/>
        <a:p>
          <a:endParaRPr lang="zh-CN" altLang="en-US"/>
        </a:p>
      </dgm:t>
    </dgm:pt>
    <dgm:pt modelId="{7FD0F7D9-32AC-4108-A62F-E156AC165D4F}">
      <dgm:prSet custT="1"/>
      <dgm:spPr/>
      <dgm:t>
        <a:bodyPr/>
        <a:lstStyle/>
        <a:p>
          <a:pPr rtl="0"/>
          <a:r>
            <a:rPr lang="zh-CN" altLang="en-US" sz="2400" baseline="0" dirty="0" smtClean="0"/>
            <a:t>亚操作系统</a:t>
          </a:r>
          <a:endParaRPr lang="zh-CN" altLang="en-US" sz="2400" dirty="0"/>
        </a:p>
      </dgm:t>
    </dgm:pt>
    <dgm:pt modelId="{B53A0F7D-99C1-442E-A17B-BBBFCE8630C6}" type="parTrans" cxnId="{9EEEE530-9AF9-4D3C-8F93-1A1067FB0E17}">
      <dgm:prSet/>
      <dgm:spPr/>
      <dgm:t>
        <a:bodyPr/>
        <a:lstStyle/>
        <a:p>
          <a:endParaRPr lang="zh-CN" altLang="en-US"/>
        </a:p>
      </dgm:t>
    </dgm:pt>
    <dgm:pt modelId="{BEA2634F-7ACE-45FA-8524-849BE558D644}" type="sibTrans" cxnId="{9EEEE530-9AF9-4D3C-8F93-1A1067FB0E17}">
      <dgm:prSet/>
      <dgm:spPr/>
      <dgm:t>
        <a:bodyPr/>
        <a:lstStyle/>
        <a:p>
          <a:endParaRPr lang="zh-CN" altLang="en-US"/>
        </a:p>
      </dgm:t>
    </dgm:pt>
    <dgm:pt modelId="{BB4589A2-6D3F-4507-ADFD-B819139F0198}" type="pres">
      <dgm:prSet presAssocID="{E34C9189-0811-46C7-A327-A0AF6F5ABB2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DA22477-6ADD-4E1B-A285-6E40C28D96F0}" type="pres">
      <dgm:prSet presAssocID="{8B931695-4183-4845-9018-4CE88CC47742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6BBC22-DE57-4A2B-8E90-1B5130C98EC5}" type="pres">
      <dgm:prSet presAssocID="{A5421F0B-C316-46E4-AA75-999ED10C75D8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B907597D-128C-4432-940E-D903112A8C14}" type="pres">
      <dgm:prSet presAssocID="{A5421F0B-C316-46E4-AA75-999ED10C75D8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2812A187-C20C-4531-B172-8777AF6B0953}" type="pres">
      <dgm:prSet presAssocID="{7FD0F7D9-32AC-4108-A62F-E156AC165D4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0FEA841-C1B7-4035-BD58-70B89D1253AA}" type="presOf" srcId="{7FD0F7D9-32AC-4108-A62F-E156AC165D4F}" destId="{2812A187-C20C-4531-B172-8777AF6B0953}" srcOrd="0" destOrd="0" presId="urn:microsoft.com/office/officeart/2005/8/layout/process1"/>
    <dgm:cxn modelId="{9EEEE530-9AF9-4D3C-8F93-1A1067FB0E17}" srcId="{E34C9189-0811-46C7-A327-A0AF6F5ABB20}" destId="{7FD0F7D9-32AC-4108-A62F-E156AC165D4F}" srcOrd="1" destOrd="0" parTransId="{B53A0F7D-99C1-442E-A17B-BBBFCE8630C6}" sibTransId="{BEA2634F-7ACE-45FA-8524-849BE558D644}"/>
    <dgm:cxn modelId="{CB6ACD80-C0E2-44CD-8776-9EB760D14B66}" type="presOf" srcId="{8B931695-4183-4845-9018-4CE88CC47742}" destId="{5DA22477-6ADD-4E1B-A285-6E40C28D96F0}" srcOrd="0" destOrd="0" presId="urn:microsoft.com/office/officeart/2005/8/layout/process1"/>
    <dgm:cxn modelId="{8B5F33BF-AB03-4FB6-B7E4-793EC9F5617B}" type="presOf" srcId="{A5421F0B-C316-46E4-AA75-999ED10C75D8}" destId="{FD6BBC22-DE57-4A2B-8E90-1B5130C98EC5}" srcOrd="0" destOrd="0" presId="urn:microsoft.com/office/officeart/2005/8/layout/process1"/>
    <dgm:cxn modelId="{16950103-D67D-4EEE-B5BA-1B0033EDA144}" type="presOf" srcId="{A5421F0B-C316-46E4-AA75-999ED10C75D8}" destId="{B907597D-128C-4432-940E-D903112A8C14}" srcOrd="1" destOrd="0" presId="urn:microsoft.com/office/officeart/2005/8/layout/process1"/>
    <dgm:cxn modelId="{C999DD60-2043-4793-A429-50BBFA6C35EE}" type="presOf" srcId="{E34C9189-0811-46C7-A327-A0AF6F5ABB20}" destId="{BB4589A2-6D3F-4507-ADFD-B819139F0198}" srcOrd="0" destOrd="0" presId="urn:microsoft.com/office/officeart/2005/8/layout/process1"/>
    <dgm:cxn modelId="{D7A7715D-56DF-4C9E-9663-81FF8A41FF69}" srcId="{E34C9189-0811-46C7-A327-A0AF6F5ABB20}" destId="{8B931695-4183-4845-9018-4CE88CC47742}" srcOrd="0" destOrd="0" parTransId="{0FB81581-2D84-4CB3-A141-B0765932ABF4}" sibTransId="{A5421F0B-C316-46E4-AA75-999ED10C75D8}"/>
    <dgm:cxn modelId="{BD78FE53-D6F0-4C6D-9CBC-07309C0AB742}" type="presParOf" srcId="{BB4589A2-6D3F-4507-ADFD-B819139F0198}" destId="{5DA22477-6ADD-4E1B-A285-6E40C28D96F0}" srcOrd="0" destOrd="0" presId="urn:microsoft.com/office/officeart/2005/8/layout/process1"/>
    <dgm:cxn modelId="{F7EA0012-7CC0-4857-BCEE-2BCF2C0CB441}" type="presParOf" srcId="{BB4589A2-6D3F-4507-ADFD-B819139F0198}" destId="{FD6BBC22-DE57-4A2B-8E90-1B5130C98EC5}" srcOrd="1" destOrd="0" presId="urn:microsoft.com/office/officeart/2005/8/layout/process1"/>
    <dgm:cxn modelId="{F3D83A48-8D4C-4B97-9904-19FFB26EA49E}" type="presParOf" srcId="{FD6BBC22-DE57-4A2B-8E90-1B5130C98EC5}" destId="{B907597D-128C-4432-940E-D903112A8C14}" srcOrd="0" destOrd="0" presId="urn:microsoft.com/office/officeart/2005/8/layout/process1"/>
    <dgm:cxn modelId="{E53BA2B7-0EE4-4F47-BBAC-AA48E409162A}" type="presParOf" srcId="{BB4589A2-6D3F-4507-ADFD-B819139F0198}" destId="{2812A187-C20C-4531-B172-8777AF6B0953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C33F8-33DE-4CC2-A337-96A1BA1859A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4B10D19-8D29-40A6-B074-EDBCB1CEF749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altLang="zh-CN" sz="3600" baseline="0" dirty="0" smtClean="0"/>
            <a:t>1. </a:t>
          </a:r>
          <a:r>
            <a:rPr lang="zh-CN" altLang="en-US" sz="3600" baseline="0" dirty="0" smtClean="0"/>
            <a:t>内核调研</a:t>
          </a:r>
          <a:endParaRPr lang="zh-CN" altLang="en-US" sz="3600" dirty="0"/>
        </a:p>
      </dgm:t>
    </dgm:pt>
    <dgm:pt modelId="{E6B82EFA-8252-4FA1-B859-9116768A912C}" type="parTrans" cxnId="{0A4E3EB2-91C9-4A89-B3FE-2B9708BF25EC}">
      <dgm:prSet/>
      <dgm:spPr/>
      <dgm:t>
        <a:bodyPr/>
        <a:lstStyle/>
        <a:p>
          <a:endParaRPr lang="zh-CN" altLang="en-US"/>
        </a:p>
      </dgm:t>
    </dgm:pt>
    <dgm:pt modelId="{BDB238D6-93F8-45A2-9EFC-70B2EFD11AC5}" type="sibTrans" cxnId="{0A4E3EB2-91C9-4A89-B3FE-2B9708BF25EC}">
      <dgm:prSet/>
      <dgm:spPr/>
      <dgm:t>
        <a:bodyPr/>
        <a:lstStyle/>
        <a:p>
          <a:endParaRPr lang="zh-CN" altLang="en-US"/>
        </a:p>
      </dgm:t>
    </dgm:pt>
    <dgm:pt modelId="{2FE1A351-7E30-416B-8EF4-3886890E8154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altLang="zh-CN" sz="3600" baseline="0" dirty="0" smtClean="0"/>
            <a:t>2. </a:t>
          </a:r>
          <a:r>
            <a:rPr lang="zh-CN" altLang="en-US" sz="3600" baseline="0" dirty="0" smtClean="0"/>
            <a:t>方案选型</a:t>
          </a:r>
          <a:endParaRPr lang="zh-CN" altLang="en-US" sz="3600" dirty="0"/>
        </a:p>
      </dgm:t>
    </dgm:pt>
    <dgm:pt modelId="{C1F0DC35-F576-466F-94C6-5DED1E3FF5E1}" type="parTrans" cxnId="{7B56935F-E0C0-474C-8413-F236DE8C6195}">
      <dgm:prSet/>
      <dgm:spPr/>
      <dgm:t>
        <a:bodyPr/>
        <a:lstStyle/>
        <a:p>
          <a:endParaRPr lang="zh-CN" altLang="en-US"/>
        </a:p>
      </dgm:t>
    </dgm:pt>
    <dgm:pt modelId="{D9CE63B0-F35B-43D0-A574-B83D6FBE89C0}" type="sibTrans" cxnId="{7B56935F-E0C0-474C-8413-F236DE8C6195}">
      <dgm:prSet/>
      <dgm:spPr/>
      <dgm:t>
        <a:bodyPr/>
        <a:lstStyle/>
        <a:p>
          <a:endParaRPr lang="zh-CN" altLang="en-US"/>
        </a:p>
      </dgm:t>
    </dgm:pt>
    <dgm:pt modelId="{6123F91B-BD06-415D-8BFE-30930469E481}" type="pres">
      <dgm:prSet presAssocID="{7E1C33F8-33DE-4CC2-A337-96A1BA1859A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6AB4CF6-9E73-4347-93BC-F9FFEB3F1D97}" type="pres">
      <dgm:prSet presAssocID="{94B10D19-8D29-40A6-B074-EDBCB1CEF749}" presName="parentText" presStyleLbl="node1" presStyleIdx="0" presStyleCnt="2" custScaleX="68302" custScaleY="6830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165E89-0A0F-47AA-8879-634CBE189970}" type="pres">
      <dgm:prSet presAssocID="{BDB238D6-93F8-45A2-9EFC-70B2EFD11AC5}" presName="spacer" presStyleCnt="0"/>
      <dgm:spPr/>
    </dgm:pt>
    <dgm:pt modelId="{E182C40F-28A9-4B21-ABD7-A349BB29AF7E}" type="pres">
      <dgm:prSet presAssocID="{2FE1A351-7E30-416B-8EF4-3886890E8154}" presName="parentText" presStyleLbl="node1" presStyleIdx="1" presStyleCnt="2" custScaleX="68302" custScaleY="6830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A4E3EB2-91C9-4A89-B3FE-2B9708BF25EC}" srcId="{7E1C33F8-33DE-4CC2-A337-96A1BA1859AB}" destId="{94B10D19-8D29-40A6-B074-EDBCB1CEF749}" srcOrd="0" destOrd="0" parTransId="{E6B82EFA-8252-4FA1-B859-9116768A912C}" sibTransId="{BDB238D6-93F8-45A2-9EFC-70B2EFD11AC5}"/>
    <dgm:cxn modelId="{3FCCAB27-EBC4-4306-AB81-FE27EFB1E395}" type="presOf" srcId="{7E1C33F8-33DE-4CC2-A337-96A1BA1859AB}" destId="{6123F91B-BD06-415D-8BFE-30930469E481}" srcOrd="0" destOrd="0" presId="urn:microsoft.com/office/officeart/2005/8/layout/vList2"/>
    <dgm:cxn modelId="{7B56935F-E0C0-474C-8413-F236DE8C6195}" srcId="{7E1C33F8-33DE-4CC2-A337-96A1BA1859AB}" destId="{2FE1A351-7E30-416B-8EF4-3886890E8154}" srcOrd="1" destOrd="0" parTransId="{C1F0DC35-F576-466F-94C6-5DED1E3FF5E1}" sibTransId="{D9CE63B0-F35B-43D0-A574-B83D6FBE89C0}"/>
    <dgm:cxn modelId="{BB2959EB-756D-4594-8995-F43E51A1B923}" type="presOf" srcId="{2FE1A351-7E30-416B-8EF4-3886890E8154}" destId="{E182C40F-28A9-4B21-ABD7-A349BB29AF7E}" srcOrd="0" destOrd="0" presId="urn:microsoft.com/office/officeart/2005/8/layout/vList2"/>
    <dgm:cxn modelId="{98059C43-B401-41CD-BE34-12C4B37B6A7C}" type="presOf" srcId="{94B10D19-8D29-40A6-B074-EDBCB1CEF749}" destId="{D6AB4CF6-9E73-4347-93BC-F9FFEB3F1D97}" srcOrd="0" destOrd="0" presId="urn:microsoft.com/office/officeart/2005/8/layout/vList2"/>
    <dgm:cxn modelId="{380EDFAB-8CB2-452E-818D-51C3078DBEDD}" type="presParOf" srcId="{6123F91B-BD06-415D-8BFE-30930469E481}" destId="{D6AB4CF6-9E73-4347-93BC-F9FFEB3F1D97}" srcOrd="0" destOrd="0" presId="urn:microsoft.com/office/officeart/2005/8/layout/vList2"/>
    <dgm:cxn modelId="{BAE224B1-7FB9-41A3-9B14-F98353E6748F}" type="presParOf" srcId="{6123F91B-BD06-415D-8BFE-30930469E481}" destId="{40165E89-0A0F-47AA-8879-634CBE189970}" srcOrd="1" destOrd="0" presId="urn:microsoft.com/office/officeart/2005/8/layout/vList2"/>
    <dgm:cxn modelId="{BE425CF6-299B-4195-AC66-FA4FF6EF1C02}" type="presParOf" srcId="{6123F91B-BD06-415D-8BFE-30930469E481}" destId="{E182C40F-28A9-4B21-ABD7-A349BB29AF7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70AFC1-BFC2-4C57-933B-2DFC8538E840}" type="doc">
      <dgm:prSet loTypeId="urn:microsoft.com/office/officeart/2005/8/layout/venn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A7EBCE2F-07DE-4A27-981D-87CCEDE5D763}">
      <dgm:prSet custT="1"/>
      <dgm:spPr/>
      <dgm:t>
        <a:bodyPr/>
        <a:lstStyle/>
        <a:p>
          <a:pPr rtl="0"/>
          <a:r>
            <a:rPr lang="en-US" altLang="zh-CN" sz="3200" dirty="0" smtClean="0"/>
            <a:t>1.</a:t>
          </a:r>
          <a:r>
            <a:rPr lang="en-US" altLang="zh-CN" sz="3200" baseline="0" dirty="0" smtClean="0"/>
            <a:t> </a:t>
          </a:r>
          <a:r>
            <a:rPr lang="zh-CN" altLang="en-US" sz="3200" baseline="0" dirty="0" smtClean="0"/>
            <a:t>基本架构</a:t>
          </a:r>
          <a:endParaRPr lang="zh-CN" sz="3200" dirty="0"/>
        </a:p>
      </dgm:t>
    </dgm:pt>
    <dgm:pt modelId="{AAD5C5BF-D879-44A3-9BCC-EB10EAFD6088}" type="parTrans" cxnId="{DC486942-0D76-4269-81CF-31A814EF075D}">
      <dgm:prSet/>
      <dgm:spPr/>
      <dgm:t>
        <a:bodyPr/>
        <a:lstStyle/>
        <a:p>
          <a:endParaRPr lang="zh-CN" altLang="en-US"/>
        </a:p>
      </dgm:t>
    </dgm:pt>
    <dgm:pt modelId="{9B1A5CD3-CC73-4C3B-918F-9A38444218F7}" type="sibTrans" cxnId="{DC486942-0D76-4269-81CF-31A814EF075D}">
      <dgm:prSet/>
      <dgm:spPr/>
      <dgm:t>
        <a:bodyPr/>
        <a:lstStyle/>
        <a:p>
          <a:endParaRPr lang="zh-CN" altLang="en-US"/>
        </a:p>
      </dgm:t>
    </dgm:pt>
    <dgm:pt modelId="{2CFB3D7B-887F-4C2E-88C9-71AF04C672FE}" type="pres">
      <dgm:prSet presAssocID="{6470AFC1-BFC2-4C57-933B-2DFC8538E840}" presName="compositeShape" presStyleCnt="0">
        <dgm:presLayoutVars>
          <dgm:chMax val="7"/>
          <dgm:dir/>
          <dgm:resizeHandles val="exact"/>
        </dgm:presLayoutVars>
      </dgm:prSet>
      <dgm:spPr/>
    </dgm:pt>
    <dgm:pt modelId="{B21A5F7F-EF9C-4B56-BF26-F0A18AB3F701}" type="pres">
      <dgm:prSet presAssocID="{A7EBCE2F-07DE-4A27-981D-87CCEDE5D763}" presName="circ1TxSh" presStyleLbl="vennNode1" presStyleIdx="0" presStyleCnt="1" custLinFactNeighborX="77295"/>
      <dgm:spPr/>
      <dgm:t>
        <a:bodyPr/>
        <a:lstStyle/>
        <a:p>
          <a:endParaRPr lang="zh-CN" altLang="en-US"/>
        </a:p>
      </dgm:t>
    </dgm:pt>
  </dgm:ptLst>
  <dgm:cxnLst>
    <dgm:cxn modelId="{58BBDAF2-E677-4BF7-B4B8-9E4B6C0EB77E}" type="presOf" srcId="{A7EBCE2F-07DE-4A27-981D-87CCEDE5D763}" destId="{B21A5F7F-EF9C-4B56-BF26-F0A18AB3F701}" srcOrd="0" destOrd="0" presId="urn:microsoft.com/office/officeart/2005/8/layout/venn1"/>
    <dgm:cxn modelId="{DC486942-0D76-4269-81CF-31A814EF075D}" srcId="{6470AFC1-BFC2-4C57-933B-2DFC8538E840}" destId="{A7EBCE2F-07DE-4A27-981D-87CCEDE5D763}" srcOrd="0" destOrd="0" parTransId="{AAD5C5BF-D879-44A3-9BCC-EB10EAFD6088}" sibTransId="{9B1A5CD3-CC73-4C3B-918F-9A38444218F7}"/>
    <dgm:cxn modelId="{7D8404B3-B35F-4151-9940-1442CFE345A7}" type="presOf" srcId="{6470AFC1-BFC2-4C57-933B-2DFC8538E840}" destId="{2CFB3D7B-887F-4C2E-88C9-71AF04C672FE}" srcOrd="0" destOrd="0" presId="urn:microsoft.com/office/officeart/2005/8/layout/venn1"/>
    <dgm:cxn modelId="{6643E8EC-3633-43D4-9F10-273B3885AAF4}" type="presParOf" srcId="{2CFB3D7B-887F-4C2E-88C9-71AF04C672FE}" destId="{B21A5F7F-EF9C-4B56-BF26-F0A18AB3F701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70AFC1-BFC2-4C57-933B-2DFC8538E840}" type="doc">
      <dgm:prSet loTypeId="urn:microsoft.com/office/officeart/2005/8/layout/venn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A7EBCE2F-07DE-4A27-981D-87CCEDE5D763}">
      <dgm:prSet custT="1"/>
      <dgm:spPr/>
      <dgm:t>
        <a:bodyPr/>
        <a:lstStyle/>
        <a:p>
          <a:pPr rtl="0"/>
          <a:r>
            <a:rPr lang="en-US" altLang="zh-CN" sz="3200" dirty="0" smtClean="0"/>
            <a:t>1.</a:t>
          </a:r>
          <a:r>
            <a:rPr lang="en-US" altLang="zh-CN" sz="3200" baseline="0" dirty="0" smtClean="0"/>
            <a:t> </a:t>
          </a:r>
          <a:r>
            <a:rPr lang="zh-CN" altLang="en-US" sz="3200" baseline="0" dirty="0" smtClean="0"/>
            <a:t>多进程</a:t>
          </a:r>
          <a:endParaRPr lang="zh-CN" sz="3200" dirty="0"/>
        </a:p>
      </dgm:t>
    </dgm:pt>
    <dgm:pt modelId="{AAD5C5BF-D879-44A3-9BCC-EB10EAFD6088}" type="parTrans" cxnId="{DC486942-0D76-4269-81CF-31A814EF075D}">
      <dgm:prSet/>
      <dgm:spPr/>
      <dgm:t>
        <a:bodyPr/>
        <a:lstStyle/>
        <a:p>
          <a:endParaRPr lang="zh-CN" altLang="en-US"/>
        </a:p>
      </dgm:t>
    </dgm:pt>
    <dgm:pt modelId="{9B1A5CD3-CC73-4C3B-918F-9A38444218F7}" type="sibTrans" cxnId="{DC486942-0D76-4269-81CF-31A814EF075D}">
      <dgm:prSet/>
      <dgm:spPr/>
      <dgm:t>
        <a:bodyPr/>
        <a:lstStyle/>
        <a:p>
          <a:endParaRPr lang="zh-CN" altLang="en-US"/>
        </a:p>
      </dgm:t>
    </dgm:pt>
    <dgm:pt modelId="{2CFB3D7B-887F-4C2E-88C9-71AF04C672FE}" type="pres">
      <dgm:prSet presAssocID="{6470AFC1-BFC2-4C57-933B-2DFC8538E840}" presName="compositeShape" presStyleCnt="0">
        <dgm:presLayoutVars>
          <dgm:chMax val="7"/>
          <dgm:dir/>
          <dgm:resizeHandles val="exact"/>
        </dgm:presLayoutVars>
      </dgm:prSet>
      <dgm:spPr/>
    </dgm:pt>
    <dgm:pt modelId="{B21A5F7F-EF9C-4B56-BF26-F0A18AB3F701}" type="pres">
      <dgm:prSet presAssocID="{A7EBCE2F-07DE-4A27-981D-87CCEDE5D763}" presName="circ1TxSh" presStyleLbl="vennNode1" presStyleIdx="0" presStyleCnt="1" custLinFactNeighborX="77295"/>
      <dgm:spPr/>
    </dgm:pt>
  </dgm:ptLst>
  <dgm:cxnLst>
    <dgm:cxn modelId="{DC486942-0D76-4269-81CF-31A814EF075D}" srcId="{6470AFC1-BFC2-4C57-933B-2DFC8538E840}" destId="{A7EBCE2F-07DE-4A27-981D-87CCEDE5D763}" srcOrd="0" destOrd="0" parTransId="{AAD5C5BF-D879-44A3-9BCC-EB10EAFD6088}" sibTransId="{9B1A5CD3-CC73-4C3B-918F-9A38444218F7}"/>
    <dgm:cxn modelId="{F9B1BC38-9AC2-4065-911E-0FF8F744CDC3}" type="presOf" srcId="{A7EBCE2F-07DE-4A27-981D-87CCEDE5D763}" destId="{B21A5F7F-EF9C-4B56-BF26-F0A18AB3F701}" srcOrd="0" destOrd="0" presId="urn:microsoft.com/office/officeart/2005/8/layout/venn1"/>
    <dgm:cxn modelId="{4BD0E217-1F29-4495-9C70-BE25C01C1A95}" type="presOf" srcId="{6470AFC1-BFC2-4C57-933B-2DFC8538E840}" destId="{2CFB3D7B-887F-4C2E-88C9-71AF04C672FE}" srcOrd="0" destOrd="0" presId="urn:microsoft.com/office/officeart/2005/8/layout/venn1"/>
    <dgm:cxn modelId="{E1AEB49E-A478-45BB-9D6D-ED5CC88E7CB2}" type="presParOf" srcId="{2CFB3D7B-887F-4C2E-88C9-71AF04C672FE}" destId="{B21A5F7F-EF9C-4B56-BF26-F0A18AB3F701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22477-6ADD-4E1B-A285-6E40C28D96F0}">
      <dsp:nvSpPr>
        <dsp:cNvPr id="0" name=""/>
        <dsp:cNvSpPr/>
      </dsp:nvSpPr>
      <dsp:spPr>
        <a:xfrm>
          <a:off x="1188" y="744107"/>
          <a:ext cx="2533819" cy="15202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baseline="0" dirty="0" smtClean="0"/>
            <a:t>Chromium </a:t>
          </a:r>
          <a:r>
            <a:rPr lang="zh-CN" sz="2400" kern="1200" baseline="0" dirty="0" smtClean="0"/>
            <a:t>内核</a:t>
          </a:r>
          <a:endParaRPr lang="zh-CN" sz="2400" kern="1200" dirty="0"/>
        </a:p>
      </dsp:txBody>
      <dsp:txXfrm>
        <a:off x="45716" y="788635"/>
        <a:ext cx="2444763" cy="1431235"/>
      </dsp:txXfrm>
    </dsp:sp>
    <dsp:sp modelId="{FD6BBC22-DE57-4A2B-8E90-1B5130C98EC5}">
      <dsp:nvSpPr>
        <dsp:cNvPr id="0" name=""/>
        <dsp:cNvSpPr/>
      </dsp:nvSpPr>
      <dsp:spPr>
        <a:xfrm>
          <a:off x="2788390" y="1190059"/>
          <a:ext cx="537169" cy="6283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/>
        </a:p>
      </dsp:txBody>
      <dsp:txXfrm>
        <a:off x="2788390" y="1315736"/>
        <a:ext cx="376018" cy="377033"/>
      </dsp:txXfrm>
    </dsp:sp>
    <dsp:sp modelId="{2812A187-C20C-4531-B172-8777AF6B0953}">
      <dsp:nvSpPr>
        <dsp:cNvPr id="0" name=""/>
        <dsp:cNvSpPr/>
      </dsp:nvSpPr>
      <dsp:spPr>
        <a:xfrm>
          <a:off x="3548535" y="744107"/>
          <a:ext cx="2533819" cy="15202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baseline="0" dirty="0" smtClean="0"/>
            <a:t>亚操作系统</a:t>
          </a:r>
          <a:endParaRPr lang="zh-CN" altLang="en-US" sz="2400" kern="1200" dirty="0"/>
        </a:p>
      </dsp:txBody>
      <dsp:txXfrm>
        <a:off x="3593063" y="788635"/>
        <a:ext cx="2444763" cy="1431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AB4CF6-9E73-4347-93BC-F9FFEB3F1D97}">
      <dsp:nvSpPr>
        <dsp:cNvPr id="0" name=""/>
        <dsp:cNvSpPr/>
      </dsp:nvSpPr>
      <dsp:spPr>
        <a:xfrm>
          <a:off x="944555" y="593780"/>
          <a:ext cx="4070607" cy="818312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baseline="0" dirty="0" smtClean="0"/>
            <a:t>1. </a:t>
          </a:r>
          <a:r>
            <a:rPr lang="zh-CN" altLang="en-US" sz="3600" kern="1200" baseline="0" dirty="0" smtClean="0"/>
            <a:t>内核调研</a:t>
          </a:r>
          <a:endParaRPr lang="zh-CN" altLang="en-US" sz="3600" kern="1200" dirty="0"/>
        </a:p>
      </dsp:txBody>
      <dsp:txXfrm>
        <a:off x="984502" y="633727"/>
        <a:ext cx="3990713" cy="738418"/>
      </dsp:txXfrm>
    </dsp:sp>
    <dsp:sp modelId="{E182C40F-28A9-4B21-ABD7-A349BB29AF7E}">
      <dsp:nvSpPr>
        <dsp:cNvPr id="0" name=""/>
        <dsp:cNvSpPr/>
      </dsp:nvSpPr>
      <dsp:spPr>
        <a:xfrm>
          <a:off x="944555" y="1596413"/>
          <a:ext cx="4070607" cy="818312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baseline="0" dirty="0" smtClean="0"/>
            <a:t>2. </a:t>
          </a:r>
          <a:r>
            <a:rPr lang="zh-CN" altLang="en-US" sz="3600" kern="1200" baseline="0" dirty="0" smtClean="0"/>
            <a:t>方案选型</a:t>
          </a:r>
          <a:endParaRPr lang="zh-CN" altLang="en-US" sz="3600" kern="1200" dirty="0"/>
        </a:p>
      </dsp:txBody>
      <dsp:txXfrm>
        <a:off x="984502" y="1636360"/>
        <a:ext cx="3990713" cy="7384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A5F7F-EF9C-4B56-BF26-F0A18AB3F701}">
      <dsp:nvSpPr>
        <dsp:cNvPr id="0" name=""/>
        <dsp:cNvSpPr/>
      </dsp:nvSpPr>
      <dsp:spPr>
        <a:xfrm>
          <a:off x="113198" y="0"/>
          <a:ext cx="3008506" cy="300850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1.</a:t>
          </a:r>
          <a:r>
            <a:rPr lang="en-US" altLang="zh-CN" sz="3200" kern="1200" baseline="0" dirty="0" smtClean="0"/>
            <a:t> </a:t>
          </a:r>
          <a:r>
            <a:rPr lang="zh-CN" altLang="en-US" sz="3200" kern="1200" baseline="0" dirty="0" smtClean="0"/>
            <a:t>基本架构</a:t>
          </a:r>
          <a:endParaRPr lang="zh-CN" sz="3200" kern="1200" dirty="0"/>
        </a:p>
      </dsp:txBody>
      <dsp:txXfrm>
        <a:off x="553784" y="440586"/>
        <a:ext cx="2127334" cy="21273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A5F7F-EF9C-4B56-BF26-F0A18AB3F701}">
      <dsp:nvSpPr>
        <dsp:cNvPr id="0" name=""/>
        <dsp:cNvSpPr/>
      </dsp:nvSpPr>
      <dsp:spPr>
        <a:xfrm>
          <a:off x="113198" y="0"/>
          <a:ext cx="3008506" cy="300850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1.</a:t>
          </a:r>
          <a:r>
            <a:rPr lang="en-US" altLang="zh-CN" sz="3200" kern="1200" baseline="0" dirty="0" smtClean="0"/>
            <a:t> </a:t>
          </a:r>
          <a:r>
            <a:rPr lang="zh-CN" altLang="en-US" sz="3200" kern="1200" baseline="0" dirty="0" smtClean="0"/>
            <a:t>多进程</a:t>
          </a:r>
          <a:endParaRPr lang="zh-CN" sz="3200" kern="1200" dirty="0"/>
        </a:p>
      </dsp:txBody>
      <dsp:txXfrm>
        <a:off x="553784" y="440586"/>
        <a:ext cx="2127334" cy="2127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050E6-22C8-E54B-958B-7030E84226CD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5F9FA-EFCB-B045-8655-6CF6AAECE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47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C2FAD-580B-A840-A132-9D7B4F3AC43B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AB7CF-70DA-A148-9842-61A7B7C7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21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AB7CF-70DA-A148-9842-61A7B7C7A3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Teal"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5053" y="2251729"/>
            <a:ext cx="3994889" cy="29526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1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47756" y="2049432"/>
            <a:ext cx="1748539" cy="20230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825" b="0" i="0">
                <a:solidFill>
                  <a:srgbClr val="FFCC08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55466" y="2546992"/>
            <a:ext cx="2505449" cy="39215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825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SUBHEAD (OPTIONAL)</a:t>
            </a:r>
            <a:endParaRPr lang="en-US" dirty="0"/>
          </a:p>
        </p:txBody>
      </p:sp>
      <p:pic>
        <p:nvPicPr>
          <p:cNvPr id="17" name="Picture 1" descr="int_TP-Link Brand Guidelines_05202016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75" y="257573"/>
            <a:ext cx="1655802" cy="1133077"/>
          </a:xfrm>
          <a:prstGeom prst="rect">
            <a:avLst/>
          </a:prstGeom>
        </p:spPr>
      </p:pic>
      <p:pic>
        <p:nvPicPr>
          <p:cNvPr id="19" name="Picture 8" descr="whitelogo-0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3" y="4335024"/>
            <a:ext cx="1248134" cy="53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64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har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754885" y="1375708"/>
            <a:ext cx="2760218" cy="301449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050" baseline="0"/>
            </a:lvl1pPr>
          </a:lstStyle>
          <a:p>
            <a:pPr lvl="0"/>
            <a:r>
              <a:rPr lang="en-US" dirty="0" smtClean="0"/>
              <a:t>Chart Goes Here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441081" y="1375709"/>
            <a:ext cx="3121705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825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41081" y="2395690"/>
            <a:ext cx="3121705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825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441081" y="3417462"/>
            <a:ext cx="3121705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825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441081" y="1613530"/>
            <a:ext cx="3121705" cy="7277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825" baseline="0">
                <a:solidFill>
                  <a:schemeClr val="tx1"/>
                </a:solidFill>
              </a:defRPr>
            </a:lvl1pPr>
            <a:lvl2pPr marL="137156" indent="-137156">
              <a:spcBef>
                <a:spcPts val="600"/>
              </a:spcBef>
              <a:buFont typeface="Arial"/>
              <a:buChar char="•"/>
              <a:defRPr sz="825" baseline="0">
                <a:solidFill>
                  <a:schemeClr val="tx1"/>
                </a:solidFill>
              </a:defRPr>
            </a:lvl2pPr>
            <a:lvl3pPr marL="274313" indent="-137156">
              <a:spcBef>
                <a:spcPts val="600"/>
              </a:spcBef>
              <a:buSzPct val="100000"/>
              <a:buFont typeface="Lucida Grande"/>
              <a:buChar char="-"/>
              <a:defRPr sz="825" baseline="0">
                <a:solidFill>
                  <a:schemeClr val="tx1"/>
                </a:solidFill>
              </a:defRPr>
            </a:lvl3pPr>
            <a:lvl4pPr marL="411470" indent="-137156">
              <a:spcBef>
                <a:spcPts val="600"/>
              </a:spcBef>
              <a:buFont typeface="Arial"/>
              <a:buChar char="•"/>
              <a:defRPr sz="825" baseline="0">
                <a:solidFill>
                  <a:schemeClr val="tx1"/>
                </a:solidFill>
              </a:defRPr>
            </a:lvl4pPr>
            <a:lvl5pPr marL="548627" indent="-137156">
              <a:spcBef>
                <a:spcPts val="600"/>
              </a:spcBef>
              <a:buFont typeface="Lucida Grande"/>
              <a:buChar char="-"/>
              <a:defRPr sz="825">
                <a:solidFill>
                  <a:schemeClr val="tx1"/>
                </a:solidFill>
              </a:defRPr>
            </a:lvl5pPr>
            <a:lvl6pPr marL="685783" indent="-137156">
              <a:spcBef>
                <a:spcPts val="600"/>
              </a:spcBef>
              <a:buFont typeface="Arial"/>
              <a:buChar char="•"/>
              <a:defRPr sz="825" baseline="0"/>
            </a:lvl6pPr>
            <a:lvl7pPr marL="822940" indent="-137156">
              <a:spcBef>
                <a:spcPts val="600"/>
              </a:spcBef>
              <a:buFont typeface="Lucida Grande"/>
              <a:buChar char="-"/>
              <a:defRPr sz="825"/>
            </a:lvl7pPr>
            <a:lvl8pPr marL="960096" indent="-137156">
              <a:spcBef>
                <a:spcPts val="600"/>
              </a:spcBef>
              <a:defRPr sz="825"/>
            </a:lvl8pPr>
            <a:lvl9pPr marL="1097252" indent="-137156">
              <a:spcBef>
                <a:spcPts val="600"/>
              </a:spcBef>
              <a:buFont typeface="Lucida Grande"/>
              <a:buChar char="-"/>
              <a:defRPr sz="825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444254" y="2633421"/>
            <a:ext cx="3121705" cy="7277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825" baseline="0">
                <a:solidFill>
                  <a:schemeClr val="tx1"/>
                </a:solidFill>
              </a:defRPr>
            </a:lvl1pPr>
            <a:lvl2pPr marL="137156" indent="-137156">
              <a:spcBef>
                <a:spcPts val="600"/>
              </a:spcBef>
              <a:buFont typeface="Arial"/>
              <a:buChar char="•"/>
              <a:defRPr sz="825" baseline="0">
                <a:solidFill>
                  <a:schemeClr val="tx1"/>
                </a:solidFill>
              </a:defRPr>
            </a:lvl2pPr>
            <a:lvl3pPr marL="274313" indent="-137156">
              <a:spcBef>
                <a:spcPts val="600"/>
              </a:spcBef>
              <a:buSzPct val="100000"/>
              <a:buFont typeface="Lucida Grande"/>
              <a:buChar char="-"/>
              <a:defRPr sz="825" baseline="0">
                <a:solidFill>
                  <a:schemeClr val="tx1"/>
                </a:solidFill>
              </a:defRPr>
            </a:lvl3pPr>
            <a:lvl4pPr marL="411470" indent="-137156">
              <a:spcBef>
                <a:spcPts val="600"/>
              </a:spcBef>
              <a:buFont typeface="Arial"/>
              <a:buChar char="•"/>
              <a:defRPr sz="825" baseline="0">
                <a:solidFill>
                  <a:schemeClr val="tx1"/>
                </a:solidFill>
              </a:defRPr>
            </a:lvl4pPr>
            <a:lvl5pPr marL="548627" indent="-137156">
              <a:spcBef>
                <a:spcPts val="600"/>
              </a:spcBef>
              <a:buFont typeface="Lucida Grande"/>
              <a:buChar char="-"/>
              <a:defRPr sz="825">
                <a:solidFill>
                  <a:schemeClr val="tx1"/>
                </a:solidFill>
              </a:defRPr>
            </a:lvl5pPr>
            <a:lvl6pPr marL="685783" indent="-137156">
              <a:spcBef>
                <a:spcPts val="600"/>
              </a:spcBef>
              <a:buFont typeface="Arial"/>
              <a:buChar char="•"/>
              <a:defRPr sz="825" baseline="0"/>
            </a:lvl6pPr>
            <a:lvl7pPr marL="822940" indent="-137156">
              <a:spcBef>
                <a:spcPts val="600"/>
              </a:spcBef>
              <a:buFont typeface="Lucida Grande"/>
              <a:buChar char="-"/>
              <a:defRPr sz="825"/>
            </a:lvl7pPr>
            <a:lvl8pPr marL="960096" indent="-137156">
              <a:spcBef>
                <a:spcPts val="600"/>
              </a:spcBef>
              <a:defRPr sz="825"/>
            </a:lvl8pPr>
            <a:lvl9pPr marL="1097252" indent="-137156">
              <a:spcBef>
                <a:spcPts val="600"/>
              </a:spcBef>
              <a:buFont typeface="Lucida Grande"/>
              <a:buChar char="-"/>
              <a:defRPr sz="825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44254" y="3662419"/>
            <a:ext cx="3121705" cy="7277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825" baseline="0">
                <a:solidFill>
                  <a:schemeClr val="tx1"/>
                </a:solidFill>
              </a:defRPr>
            </a:lvl1pPr>
            <a:lvl2pPr marL="137156" indent="-137156">
              <a:spcBef>
                <a:spcPts val="600"/>
              </a:spcBef>
              <a:buFont typeface="Arial"/>
              <a:buChar char="•"/>
              <a:defRPr sz="825" baseline="0">
                <a:solidFill>
                  <a:schemeClr val="tx1"/>
                </a:solidFill>
              </a:defRPr>
            </a:lvl2pPr>
            <a:lvl3pPr marL="274313" indent="-137156">
              <a:spcBef>
                <a:spcPts val="600"/>
              </a:spcBef>
              <a:buSzPct val="100000"/>
              <a:buFont typeface="Lucida Grande"/>
              <a:buChar char="-"/>
              <a:defRPr sz="825" baseline="0">
                <a:solidFill>
                  <a:schemeClr val="tx1"/>
                </a:solidFill>
              </a:defRPr>
            </a:lvl3pPr>
            <a:lvl4pPr marL="411470" indent="-137156">
              <a:spcBef>
                <a:spcPts val="600"/>
              </a:spcBef>
              <a:buFont typeface="Arial"/>
              <a:buChar char="•"/>
              <a:defRPr sz="825" baseline="0">
                <a:solidFill>
                  <a:schemeClr val="tx1"/>
                </a:solidFill>
              </a:defRPr>
            </a:lvl4pPr>
            <a:lvl5pPr marL="548627" indent="-137156">
              <a:spcBef>
                <a:spcPts val="600"/>
              </a:spcBef>
              <a:buFont typeface="Lucida Grande"/>
              <a:buChar char="-"/>
              <a:defRPr sz="825">
                <a:solidFill>
                  <a:schemeClr val="tx1"/>
                </a:solidFill>
              </a:defRPr>
            </a:lvl5pPr>
            <a:lvl6pPr marL="685783" indent="-137156">
              <a:spcBef>
                <a:spcPts val="600"/>
              </a:spcBef>
              <a:buFont typeface="Arial"/>
              <a:buChar char="•"/>
              <a:defRPr sz="825" baseline="0"/>
            </a:lvl6pPr>
            <a:lvl7pPr marL="822940" indent="-137156">
              <a:spcBef>
                <a:spcPts val="600"/>
              </a:spcBef>
              <a:buFont typeface="Lucida Grande"/>
              <a:buChar char="-"/>
              <a:defRPr sz="825"/>
            </a:lvl7pPr>
            <a:lvl8pPr marL="960096" indent="-137156">
              <a:spcBef>
                <a:spcPts val="600"/>
              </a:spcBef>
              <a:defRPr sz="825"/>
            </a:lvl8pPr>
            <a:lvl9pPr marL="1097252" indent="-137156">
              <a:spcBef>
                <a:spcPts val="600"/>
              </a:spcBef>
              <a:buFont typeface="Lucida Grande"/>
              <a:buChar char="-"/>
              <a:defRPr sz="825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</a:p>
        </p:txBody>
      </p:sp>
      <p:sp>
        <p:nvSpPr>
          <p:cNvPr id="22" name="Rounded Rectangle 1"/>
          <p:cNvSpPr/>
          <p:nvPr userDrawn="1"/>
        </p:nvSpPr>
        <p:spPr>
          <a:xfrm>
            <a:off x="3562929" y="4797642"/>
            <a:ext cx="3299825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6392553" y="4886896"/>
            <a:ext cx="242141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6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9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900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3679839" y="4914018"/>
            <a:ext cx="20280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6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6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60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53777" y="386165"/>
            <a:ext cx="6070848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825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437904" y="590226"/>
            <a:ext cx="6086723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15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  <p:pic>
        <p:nvPicPr>
          <p:cNvPr id="15" name="Picture 13" descr="TP-LINK_Logo-final_gray30-0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81" y="4737815"/>
            <a:ext cx="759069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62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har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519550" y="1381692"/>
            <a:ext cx="5995555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050" baseline="0"/>
            </a:lvl1pPr>
          </a:lstStyle>
          <a:p>
            <a:pPr lvl="0"/>
            <a:r>
              <a:rPr lang="en-US" dirty="0" smtClean="0"/>
              <a:t>Chart Goes Here</a:t>
            </a:r>
            <a:endParaRPr lang="en-US" dirty="0"/>
          </a:p>
        </p:txBody>
      </p:sp>
      <p:sp>
        <p:nvSpPr>
          <p:cNvPr id="9" name="Rounded Rectangle 1"/>
          <p:cNvSpPr/>
          <p:nvPr userDrawn="1"/>
        </p:nvSpPr>
        <p:spPr>
          <a:xfrm>
            <a:off x="3562929" y="4797642"/>
            <a:ext cx="3299825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392553" y="4886896"/>
            <a:ext cx="242141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6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9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9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3679839" y="4914018"/>
            <a:ext cx="20280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6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6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60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53777" y="386165"/>
            <a:ext cx="6070848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825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437904" y="590226"/>
            <a:ext cx="6086723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15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  <p:pic>
        <p:nvPicPr>
          <p:cNvPr id="10" name="Picture 13" descr="TP-LINK_Logo-final_gray30-0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81" y="4737815"/>
            <a:ext cx="759069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45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Produ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754883" y="1375707"/>
            <a:ext cx="2760219" cy="30085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aseline="0"/>
            </a:lvl1pPr>
          </a:lstStyle>
          <a:p>
            <a:r>
              <a:rPr lang="en-US" dirty="0" smtClean="0"/>
              <a:t>Product Image Goes Here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53777" y="386165"/>
            <a:ext cx="6070848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825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7904" y="590226"/>
            <a:ext cx="6086723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15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  <p:pic>
        <p:nvPicPr>
          <p:cNvPr id="10" name="Picture 9" descr="int_TP-Link Brand Guidelines_05202016-02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4861" y="1370886"/>
            <a:ext cx="317047" cy="313084"/>
          </a:xfrm>
          <a:prstGeom prst="rect">
            <a:avLst/>
          </a:prstGeom>
        </p:spPr>
      </p:pic>
      <p:pic>
        <p:nvPicPr>
          <p:cNvPr id="18" name="Picture 17" descr="int_TP-Link Brand Guidelines_05202016-02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749283" y="4071125"/>
            <a:ext cx="317047" cy="313084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41081" y="1375703"/>
            <a:ext cx="3121705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825" baseline="0">
                <a:solidFill>
                  <a:schemeClr val="tx1"/>
                </a:solidFill>
              </a:defRPr>
            </a:lvl1pPr>
            <a:lvl2pPr marL="137156" indent="-137156">
              <a:spcBef>
                <a:spcPts val="600"/>
              </a:spcBef>
              <a:buFont typeface="Arial"/>
              <a:buChar char="•"/>
              <a:defRPr sz="825" baseline="0">
                <a:solidFill>
                  <a:schemeClr val="tx1"/>
                </a:solidFill>
              </a:defRPr>
            </a:lvl2pPr>
            <a:lvl3pPr marL="274313" indent="-137156">
              <a:spcBef>
                <a:spcPts val="600"/>
              </a:spcBef>
              <a:buSzPct val="100000"/>
              <a:buFont typeface="Lucida Grande"/>
              <a:buChar char="-"/>
              <a:defRPr sz="825" baseline="0">
                <a:solidFill>
                  <a:schemeClr val="tx1"/>
                </a:solidFill>
              </a:defRPr>
            </a:lvl3pPr>
            <a:lvl4pPr marL="411470" indent="-137156">
              <a:spcBef>
                <a:spcPts val="600"/>
              </a:spcBef>
              <a:buFont typeface="Arial"/>
              <a:buChar char="•"/>
              <a:defRPr sz="825" baseline="0">
                <a:solidFill>
                  <a:schemeClr val="tx1"/>
                </a:solidFill>
              </a:defRPr>
            </a:lvl4pPr>
            <a:lvl5pPr marL="548627" indent="-137156">
              <a:spcBef>
                <a:spcPts val="600"/>
              </a:spcBef>
              <a:buFont typeface="Lucida Grande"/>
              <a:buChar char="-"/>
              <a:defRPr sz="825">
                <a:solidFill>
                  <a:schemeClr val="tx1"/>
                </a:solidFill>
              </a:defRPr>
            </a:lvl5pPr>
            <a:lvl6pPr marL="685783" indent="-137156">
              <a:spcBef>
                <a:spcPts val="600"/>
              </a:spcBef>
              <a:buFont typeface="Arial"/>
              <a:buChar char="•"/>
              <a:defRPr sz="825" baseline="0"/>
            </a:lvl6pPr>
            <a:lvl7pPr marL="822940" indent="-137156">
              <a:spcBef>
                <a:spcPts val="600"/>
              </a:spcBef>
              <a:buFont typeface="Lucida Grande"/>
              <a:buChar char="-"/>
              <a:defRPr sz="825"/>
            </a:lvl7pPr>
            <a:lvl8pPr marL="960096" indent="-137156">
              <a:spcBef>
                <a:spcPts val="600"/>
              </a:spcBef>
              <a:defRPr sz="825"/>
            </a:lvl8pPr>
            <a:lvl9pPr marL="1097252" indent="-137156">
              <a:spcBef>
                <a:spcPts val="600"/>
              </a:spcBef>
              <a:buFont typeface="Lucida Grande"/>
              <a:buChar char="-"/>
              <a:defRPr sz="825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  <a:p>
            <a:pPr lvl="6"/>
            <a:r>
              <a:rPr lang="en-US" dirty="0" smtClean="0"/>
              <a:t>Sixth level</a:t>
            </a:r>
          </a:p>
          <a:p>
            <a:pPr lvl="7"/>
            <a:r>
              <a:rPr lang="en-US" dirty="0" smtClean="0"/>
              <a:t>Seventh level</a:t>
            </a:r>
          </a:p>
          <a:p>
            <a:pPr lvl="8"/>
            <a:r>
              <a:rPr lang="en-US" dirty="0" smtClean="0"/>
              <a:t>Eighth level</a:t>
            </a:r>
          </a:p>
          <a:p>
            <a:pPr lvl="0"/>
            <a:endParaRPr lang="en-US" dirty="0" smtClean="0"/>
          </a:p>
        </p:txBody>
      </p:sp>
      <p:sp>
        <p:nvSpPr>
          <p:cNvPr id="20" name="Rounded Rectangle 1"/>
          <p:cNvSpPr/>
          <p:nvPr userDrawn="1"/>
        </p:nvSpPr>
        <p:spPr>
          <a:xfrm>
            <a:off x="3562929" y="4797642"/>
            <a:ext cx="3299825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392553" y="4886896"/>
            <a:ext cx="242141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6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9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900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3679839" y="4914018"/>
            <a:ext cx="20280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6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6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600" dirty="0"/>
          </a:p>
        </p:txBody>
      </p:sp>
      <p:pic>
        <p:nvPicPr>
          <p:cNvPr id="14" name="Picture 13" descr="TP-LINK_Logo-final_gray30-0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81" y="4737815"/>
            <a:ext cx="759069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89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Teal"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tternLg-white-06.png"/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5" b="24579"/>
          <a:stretch/>
        </p:blipFill>
        <p:spPr>
          <a:xfrm>
            <a:off x="1" y="-125847"/>
            <a:ext cx="6951830" cy="5341918"/>
          </a:xfrm>
          <a:prstGeom prst="rect">
            <a:avLst/>
          </a:prstGeom>
        </p:spPr>
      </p:pic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5053" y="2251733"/>
            <a:ext cx="3994889" cy="74183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1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Divider</a:t>
            </a:r>
          </a:p>
        </p:txBody>
      </p:sp>
      <p:pic>
        <p:nvPicPr>
          <p:cNvPr id="9" name="Picture 5" descr="int_TP-Link Brand Guidelines_05202016-02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1" t="21586" r="34823" b="33842"/>
          <a:stretch/>
        </p:blipFill>
        <p:spPr>
          <a:xfrm>
            <a:off x="5758595" y="311081"/>
            <a:ext cx="518380" cy="501191"/>
          </a:xfrm>
          <a:prstGeom prst="rect">
            <a:avLst/>
          </a:prstGeom>
        </p:spPr>
      </p:pic>
      <p:pic>
        <p:nvPicPr>
          <p:cNvPr id="11" name="Picture 8" descr="int_TP-Link Brand Guidelines_05202016-02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1" t="21586" r="34823" b="33842"/>
          <a:stretch/>
        </p:blipFill>
        <p:spPr>
          <a:xfrm rot="10800000">
            <a:off x="435053" y="4397109"/>
            <a:ext cx="361767" cy="34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99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B2B">
    <p:bg>
      <p:bgPr>
        <a:solidFill>
          <a:srgbClr val="28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Lg-white-06.png"/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5" b="1739"/>
          <a:stretch/>
        </p:blipFill>
        <p:spPr>
          <a:xfrm>
            <a:off x="1" y="-75047"/>
            <a:ext cx="6951830" cy="695962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5053" y="2251733"/>
            <a:ext cx="3994889" cy="74183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1500" b="1" i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Divider</a:t>
            </a:r>
          </a:p>
        </p:txBody>
      </p:sp>
      <p:pic>
        <p:nvPicPr>
          <p:cNvPr id="7" name="Picture 5" descr="int_TP-Link Brand Guidelines_05202016-02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1" t="21586" r="34823" b="33842"/>
          <a:stretch/>
        </p:blipFill>
        <p:spPr>
          <a:xfrm>
            <a:off x="5758595" y="311081"/>
            <a:ext cx="518380" cy="501191"/>
          </a:xfrm>
          <a:prstGeom prst="rect">
            <a:avLst/>
          </a:prstGeom>
        </p:spPr>
      </p:pic>
      <p:pic>
        <p:nvPicPr>
          <p:cNvPr id="8" name="Picture 8" descr="int_TP-Link Brand Guidelines_05202016-02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1" t="21586" r="34823" b="33842"/>
          <a:stretch/>
        </p:blipFill>
        <p:spPr>
          <a:xfrm rot="10800000">
            <a:off x="435053" y="4397109"/>
            <a:ext cx="361767" cy="34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33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Teal"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015490" y="2244630"/>
            <a:ext cx="28270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i="0" dirty="0" smtClean="0">
                <a:solidFill>
                  <a:srgbClr val="FFCC08"/>
                </a:solidFill>
                <a:latin typeface="Arial"/>
                <a:cs typeface="Arial"/>
              </a:rPr>
              <a:t>THANK YOU</a:t>
            </a:r>
            <a:endParaRPr lang="en-US" sz="2700" b="1" i="0" dirty="0">
              <a:solidFill>
                <a:srgbClr val="FFCC08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4512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B2B">
    <p:bg>
      <p:bgPr>
        <a:solidFill>
          <a:srgbClr val="28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tternLg-white-06.png"/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5" b="1739"/>
          <a:stretch/>
        </p:blipFill>
        <p:spPr>
          <a:xfrm>
            <a:off x="1" y="-75047"/>
            <a:ext cx="6951830" cy="695962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015490" y="2231930"/>
            <a:ext cx="28270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i="0" dirty="0" smtClean="0">
                <a:solidFill>
                  <a:srgbClr val="4ACBD6"/>
                </a:solidFill>
                <a:latin typeface="Arial"/>
                <a:cs typeface="Arial"/>
              </a:rPr>
              <a:t>THANK YOU</a:t>
            </a:r>
            <a:endParaRPr lang="en-US" sz="2700" b="1" i="0" dirty="0">
              <a:solidFill>
                <a:srgbClr val="4ACBD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289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B2B">
    <p:bg>
      <p:bgPr>
        <a:solidFill>
          <a:srgbClr val="28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atternLg-white-06.png"/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5" b="1739"/>
          <a:stretch/>
        </p:blipFill>
        <p:spPr>
          <a:xfrm>
            <a:off x="1" y="-75047"/>
            <a:ext cx="6951830" cy="6959620"/>
          </a:xfrm>
          <a:prstGeom prst="rect">
            <a:avLst/>
          </a:prstGeom>
        </p:spPr>
      </p:pic>
      <p:sp>
        <p:nvSpPr>
          <p:cNvPr id="2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5053" y="2251729"/>
            <a:ext cx="3994889" cy="29526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1500" b="1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47756" y="2049432"/>
            <a:ext cx="1748539" cy="20230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825" b="0" i="0">
                <a:solidFill>
                  <a:srgbClr val="FFCC08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55466" y="2546992"/>
            <a:ext cx="2505449" cy="39215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825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SUBHEAD (OPTIONAL)</a:t>
            </a:r>
            <a:endParaRPr lang="en-US" dirty="0"/>
          </a:p>
        </p:txBody>
      </p:sp>
      <p:pic>
        <p:nvPicPr>
          <p:cNvPr id="8" name="Picture 12" descr="TP-LINK_ArrowPatterns_-0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354" y="82245"/>
            <a:ext cx="1784656" cy="1784656"/>
          </a:xfrm>
          <a:prstGeom prst="rect">
            <a:avLst/>
          </a:prstGeom>
        </p:spPr>
      </p:pic>
      <p:pic>
        <p:nvPicPr>
          <p:cNvPr id="10" name="Picture 8" descr="whitelogo-03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6" y="4287091"/>
            <a:ext cx="1170732" cy="49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4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Lifestyle">
    <p:bg>
      <p:bgPr>
        <a:solidFill>
          <a:srgbClr val="4A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1" descr="TPLINK_LIFE_LR_0003-v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77990" cy="5143500"/>
          </a:xfrm>
          <a:prstGeom prst="rect">
            <a:avLst/>
          </a:prstGeom>
        </p:spPr>
      </p:pic>
      <p:sp>
        <p:nvSpPr>
          <p:cNvPr id="1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5053" y="2251729"/>
            <a:ext cx="3994889" cy="29526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1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47756" y="2049432"/>
            <a:ext cx="1748539" cy="202303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825" b="0" i="0">
                <a:solidFill>
                  <a:srgbClr val="FFCC08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55466" y="2546992"/>
            <a:ext cx="2505449" cy="39215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825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SUBHEAD (OPTIONAL)</a:t>
            </a:r>
            <a:endParaRPr lang="en-US" dirty="0"/>
          </a:p>
        </p:txBody>
      </p:sp>
      <p:pic>
        <p:nvPicPr>
          <p:cNvPr id="8" name="Picture 1" descr="int_TP-Link Brand Guidelines_05202016-0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29" y="196367"/>
            <a:ext cx="1856598" cy="1270483"/>
          </a:xfrm>
          <a:prstGeom prst="rect">
            <a:avLst/>
          </a:prstGeom>
        </p:spPr>
      </p:pic>
      <p:pic>
        <p:nvPicPr>
          <p:cNvPr id="19" name="Picture 8" descr="whitelogo-03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3" y="4301167"/>
            <a:ext cx="1248134" cy="53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53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5055" y="2251733"/>
            <a:ext cx="2958230" cy="74183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80000"/>
              </a:lnSpc>
              <a:buNone/>
              <a:defRPr sz="1500" b="1" i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749281" y="2251735"/>
            <a:ext cx="2907506" cy="2132479"/>
          </a:xfrm>
          <a:prstGeom prst="rect">
            <a:avLst/>
          </a:prstGeom>
        </p:spPr>
        <p:txBody>
          <a:bodyPr vert="horz"/>
          <a:lstStyle>
            <a:lvl1pPr marL="171446" indent="-171446">
              <a:lnSpc>
                <a:spcPct val="140000"/>
              </a:lnSpc>
              <a:spcBef>
                <a:spcPts val="0"/>
              </a:spcBef>
              <a:buFont typeface="+mj-lt"/>
              <a:buAutoNum type="arabicPeriod"/>
              <a:defRPr sz="825" baseline="0">
                <a:solidFill>
                  <a:schemeClr val="tx1"/>
                </a:solidFill>
              </a:defRPr>
            </a:lvl1pPr>
            <a:lvl2pPr marL="342892" indent="0">
              <a:buNone/>
              <a:defRPr sz="825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r>
              <a:rPr lang="en-US" dirty="0" smtClean="0"/>
              <a:t>Text Goes Here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pic>
        <p:nvPicPr>
          <p:cNvPr id="10" name="Picture 11" descr="int_TP-Link Brand Guidelines_05202016-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1" t="21586" r="34823" b="33842"/>
          <a:stretch/>
        </p:blipFill>
        <p:spPr>
          <a:xfrm>
            <a:off x="5482370" y="590550"/>
            <a:ext cx="521729" cy="504429"/>
          </a:xfrm>
          <a:prstGeom prst="rect">
            <a:avLst/>
          </a:prstGeom>
        </p:spPr>
      </p:pic>
      <p:pic>
        <p:nvPicPr>
          <p:cNvPr id="11" name="Picture 12" descr="int_TP-Link Brand Guidelines_05202016-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1" t="21586" r="34823" b="33842"/>
          <a:stretch/>
        </p:blipFill>
        <p:spPr>
          <a:xfrm rot="10800000">
            <a:off x="435055" y="4286250"/>
            <a:ext cx="405684" cy="39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58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1"/>
          <p:cNvSpPr/>
          <p:nvPr userDrawn="1"/>
        </p:nvSpPr>
        <p:spPr>
          <a:xfrm>
            <a:off x="3562929" y="4797642"/>
            <a:ext cx="3299825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392553" y="4886896"/>
            <a:ext cx="242141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6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9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900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41081" y="1375703"/>
            <a:ext cx="3121705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825" baseline="0">
                <a:solidFill>
                  <a:schemeClr val="tx1"/>
                </a:solidFill>
              </a:defRPr>
            </a:lvl1pPr>
            <a:lvl2pPr marL="137156" indent="-137156">
              <a:spcBef>
                <a:spcPts val="600"/>
              </a:spcBef>
              <a:buFont typeface="Arial"/>
              <a:buChar char="•"/>
              <a:defRPr sz="825" baseline="0">
                <a:solidFill>
                  <a:schemeClr val="tx1"/>
                </a:solidFill>
              </a:defRPr>
            </a:lvl2pPr>
            <a:lvl3pPr marL="274313" indent="-137156">
              <a:spcBef>
                <a:spcPts val="600"/>
              </a:spcBef>
              <a:buSzPct val="100000"/>
              <a:buFont typeface="Lucida Grande"/>
              <a:buChar char="-"/>
              <a:defRPr sz="825" baseline="0">
                <a:solidFill>
                  <a:schemeClr val="tx1"/>
                </a:solidFill>
              </a:defRPr>
            </a:lvl3pPr>
            <a:lvl4pPr marL="411470" indent="-137156">
              <a:spcBef>
                <a:spcPts val="600"/>
              </a:spcBef>
              <a:buFont typeface="Arial"/>
              <a:buChar char="•"/>
              <a:defRPr sz="825" baseline="0">
                <a:solidFill>
                  <a:schemeClr val="tx1"/>
                </a:solidFill>
              </a:defRPr>
            </a:lvl4pPr>
            <a:lvl5pPr marL="548627" indent="-137156">
              <a:spcBef>
                <a:spcPts val="600"/>
              </a:spcBef>
              <a:buFont typeface="Lucida Grande"/>
              <a:buChar char="-"/>
              <a:defRPr sz="825">
                <a:solidFill>
                  <a:schemeClr val="tx1"/>
                </a:solidFill>
              </a:defRPr>
            </a:lvl5pPr>
            <a:lvl6pPr marL="685783" indent="-137156">
              <a:spcBef>
                <a:spcPts val="600"/>
              </a:spcBef>
              <a:buFont typeface="Arial"/>
              <a:buChar char="•"/>
              <a:defRPr sz="825" baseline="0"/>
            </a:lvl6pPr>
            <a:lvl7pPr marL="822940" indent="-137156">
              <a:spcBef>
                <a:spcPts val="600"/>
              </a:spcBef>
              <a:buFont typeface="Lucida Grande"/>
              <a:buChar char="-"/>
              <a:defRPr sz="825"/>
            </a:lvl7pPr>
            <a:lvl8pPr marL="960096" indent="-137156">
              <a:spcBef>
                <a:spcPts val="600"/>
              </a:spcBef>
              <a:defRPr sz="825"/>
            </a:lvl8pPr>
            <a:lvl9pPr marL="1097252" indent="-137156">
              <a:spcBef>
                <a:spcPts val="600"/>
              </a:spcBef>
              <a:buFont typeface="Lucida Grande"/>
              <a:buChar char="-"/>
              <a:defRPr sz="825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  <a:p>
            <a:pPr lvl="6"/>
            <a:r>
              <a:rPr lang="en-US" dirty="0" smtClean="0"/>
              <a:t>Sixth level</a:t>
            </a:r>
          </a:p>
          <a:p>
            <a:pPr lvl="7"/>
            <a:r>
              <a:rPr lang="en-US" dirty="0" smtClean="0"/>
              <a:t>Seventh level</a:t>
            </a:r>
          </a:p>
          <a:p>
            <a:pPr lvl="8"/>
            <a:r>
              <a:rPr lang="en-US" dirty="0" smtClean="0"/>
              <a:t>Eighth level</a:t>
            </a:r>
          </a:p>
          <a:p>
            <a:pPr lvl="0"/>
            <a:endParaRPr lang="en-US" dirty="0" smtClean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3679839" y="4914018"/>
            <a:ext cx="20280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6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6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60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53777" y="386165"/>
            <a:ext cx="6070848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825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7904" y="590226"/>
            <a:ext cx="6086723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20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  <p:pic>
        <p:nvPicPr>
          <p:cNvPr id="18" name="Picture 13" descr="TP-LINK_Logo-final_gray30-0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81" y="4737815"/>
            <a:ext cx="759069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15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Pictur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41352" y="2650338"/>
            <a:ext cx="6073748" cy="16787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aseline="0"/>
            </a:lvl1pPr>
          </a:lstStyle>
          <a:p>
            <a:r>
              <a:rPr lang="en-US" dirty="0" smtClean="0"/>
              <a:t>Picture Goes Here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41079" y="1375703"/>
            <a:ext cx="6071642" cy="110694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825" baseline="0">
                <a:solidFill>
                  <a:schemeClr val="tx1"/>
                </a:solidFill>
              </a:defRPr>
            </a:lvl1pPr>
            <a:lvl2pPr marL="137156" indent="-137156">
              <a:spcBef>
                <a:spcPts val="600"/>
              </a:spcBef>
              <a:buFont typeface="Arial"/>
              <a:buChar char="•"/>
              <a:defRPr sz="825" baseline="0">
                <a:solidFill>
                  <a:schemeClr val="tx1"/>
                </a:solidFill>
              </a:defRPr>
            </a:lvl2pPr>
            <a:lvl3pPr marL="274313" indent="-137156">
              <a:spcBef>
                <a:spcPts val="600"/>
              </a:spcBef>
              <a:buSzPct val="100000"/>
              <a:buFont typeface="Lucida Grande"/>
              <a:buChar char="-"/>
              <a:defRPr sz="825" baseline="0">
                <a:solidFill>
                  <a:schemeClr val="tx1"/>
                </a:solidFill>
              </a:defRPr>
            </a:lvl3pPr>
            <a:lvl4pPr marL="411470" indent="-137156">
              <a:spcBef>
                <a:spcPts val="600"/>
              </a:spcBef>
              <a:buFont typeface="Arial"/>
              <a:buChar char="•"/>
              <a:defRPr sz="825" baseline="0">
                <a:solidFill>
                  <a:schemeClr val="tx1"/>
                </a:solidFill>
              </a:defRPr>
            </a:lvl4pPr>
            <a:lvl5pPr marL="548627" indent="-137156">
              <a:spcBef>
                <a:spcPts val="600"/>
              </a:spcBef>
              <a:buFont typeface="Lucida Grande"/>
              <a:buChar char="-"/>
              <a:defRPr sz="825">
                <a:solidFill>
                  <a:schemeClr val="tx1"/>
                </a:solidFill>
              </a:defRPr>
            </a:lvl5pPr>
            <a:lvl6pPr marL="685783" indent="-137156">
              <a:spcBef>
                <a:spcPts val="600"/>
              </a:spcBef>
              <a:buFont typeface="Arial"/>
              <a:buChar char="•"/>
              <a:defRPr sz="825" baseline="0"/>
            </a:lvl6pPr>
            <a:lvl7pPr marL="822940" indent="-137156">
              <a:spcBef>
                <a:spcPts val="600"/>
              </a:spcBef>
              <a:buFont typeface="Lucida Grande"/>
              <a:buChar char="-"/>
              <a:defRPr sz="825"/>
            </a:lvl7pPr>
            <a:lvl8pPr marL="960096" indent="-137156">
              <a:spcBef>
                <a:spcPts val="600"/>
              </a:spcBef>
              <a:defRPr sz="825"/>
            </a:lvl8pPr>
            <a:lvl9pPr marL="1097252" indent="-137156">
              <a:spcBef>
                <a:spcPts val="600"/>
              </a:spcBef>
              <a:buFont typeface="Lucida Grande"/>
              <a:buChar char="-"/>
              <a:defRPr sz="825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  <p:sp>
        <p:nvSpPr>
          <p:cNvPr id="22" name="Rounded Rectangle 1"/>
          <p:cNvSpPr/>
          <p:nvPr userDrawn="1"/>
        </p:nvSpPr>
        <p:spPr>
          <a:xfrm>
            <a:off x="3562929" y="4797642"/>
            <a:ext cx="3299825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6392553" y="4886896"/>
            <a:ext cx="242141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6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9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900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3679839" y="4914018"/>
            <a:ext cx="20280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6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6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60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53777" y="386165"/>
            <a:ext cx="6070848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825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437904" y="590226"/>
            <a:ext cx="6086723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15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  <p:pic>
        <p:nvPicPr>
          <p:cNvPr id="11" name="Picture 13" descr="TP-LINK_Logo-final_gray30-0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81" y="4737815"/>
            <a:ext cx="759069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34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Pictur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754883" y="1375707"/>
            <a:ext cx="2760219" cy="30085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aseline="0"/>
            </a:lvl1pPr>
          </a:lstStyle>
          <a:p>
            <a:r>
              <a:rPr lang="en-US" dirty="0" smtClean="0"/>
              <a:t>Picture Goes Here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41081" y="1375703"/>
            <a:ext cx="3121705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825" baseline="0">
                <a:solidFill>
                  <a:schemeClr val="tx1"/>
                </a:solidFill>
              </a:defRPr>
            </a:lvl1pPr>
            <a:lvl2pPr marL="137156" indent="-137156">
              <a:spcBef>
                <a:spcPts val="600"/>
              </a:spcBef>
              <a:buFont typeface="Arial"/>
              <a:buChar char="•"/>
              <a:defRPr sz="825" baseline="0">
                <a:solidFill>
                  <a:schemeClr val="tx1"/>
                </a:solidFill>
              </a:defRPr>
            </a:lvl2pPr>
            <a:lvl3pPr marL="274313" indent="-137156">
              <a:spcBef>
                <a:spcPts val="600"/>
              </a:spcBef>
              <a:buSzPct val="100000"/>
              <a:buFont typeface="Lucida Grande"/>
              <a:buChar char="-"/>
              <a:defRPr sz="825" baseline="0">
                <a:solidFill>
                  <a:schemeClr val="tx1"/>
                </a:solidFill>
              </a:defRPr>
            </a:lvl3pPr>
            <a:lvl4pPr marL="411470" indent="-137156">
              <a:spcBef>
                <a:spcPts val="600"/>
              </a:spcBef>
              <a:buFont typeface="Arial"/>
              <a:buChar char="•"/>
              <a:defRPr sz="825" baseline="0">
                <a:solidFill>
                  <a:schemeClr val="tx1"/>
                </a:solidFill>
              </a:defRPr>
            </a:lvl4pPr>
            <a:lvl5pPr marL="548627" indent="-137156">
              <a:spcBef>
                <a:spcPts val="600"/>
              </a:spcBef>
              <a:buFont typeface="Lucida Grande"/>
              <a:buChar char="-"/>
              <a:defRPr sz="825">
                <a:solidFill>
                  <a:schemeClr val="tx1"/>
                </a:solidFill>
              </a:defRPr>
            </a:lvl5pPr>
            <a:lvl6pPr marL="685783" indent="-137156">
              <a:spcBef>
                <a:spcPts val="600"/>
              </a:spcBef>
              <a:buFont typeface="Arial"/>
              <a:buChar char="•"/>
              <a:defRPr sz="825" baseline="0"/>
            </a:lvl6pPr>
            <a:lvl7pPr marL="822940" indent="-137156">
              <a:spcBef>
                <a:spcPts val="600"/>
              </a:spcBef>
              <a:buFont typeface="Lucida Grande"/>
              <a:buChar char="-"/>
              <a:defRPr sz="825"/>
            </a:lvl7pPr>
            <a:lvl8pPr marL="960096" indent="-137156">
              <a:spcBef>
                <a:spcPts val="600"/>
              </a:spcBef>
              <a:defRPr sz="825"/>
            </a:lvl8pPr>
            <a:lvl9pPr marL="1097252" indent="-137156">
              <a:spcBef>
                <a:spcPts val="600"/>
              </a:spcBef>
              <a:buFont typeface="Lucida Grande"/>
              <a:buChar char="-"/>
              <a:defRPr sz="825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  <a:p>
            <a:pPr lvl="6"/>
            <a:r>
              <a:rPr lang="en-US" dirty="0" smtClean="0"/>
              <a:t>Sixth level</a:t>
            </a:r>
          </a:p>
          <a:p>
            <a:pPr lvl="7"/>
            <a:r>
              <a:rPr lang="en-US" dirty="0" smtClean="0"/>
              <a:t>Seventh level</a:t>
            </a:r>
          </a:p>
          <a:p>
            <a:pPr lvl="8"/>
            <a:r>
              <a:rPr lang="en-US" dirty="0" smtClean="0"/>
              <a:t>Eighth level</a:t>
            </a:r>
          </a:p>
          <a:p>
            <a:pPr lvl="0"/>
            <a:endParaRPr lang="en-US" dirty="0" smtClean="0"/>
          </a:p>
        </p:txBody>
      </p:sp>
      <p:sp>
        <p:nvSpPr>
          <p:cNvPr id="18" name="Rounded Rectangle 1"/>
          <p:cNvSpPr/>
          <p:nvPr userDrawn="1"/>
        </p:nvSpPr>
        <p:spPr>
          <a:xfrm>
            <a:off x="3562929" y="4797642"/>
            <a:ext cx="3299825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6392553" y="4886896"/>
            <a:ext cx="242141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6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9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9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3679839" y="4914018"/>
            <a:ext cx="20280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6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6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6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53777" y="386165"/>
            <a:ext cx="6070848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825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37904" y="590226"/>
            <a:ext cx="6086723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15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  <p:pic>
        <p:nvPicPr>
          <p:cNvPr id="11" name="Picture 13" descr="TP-LINK_Logo-final_gray30-0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81" y="4737815"/>
            <a:ext cx="759069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33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har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754885" y="1375708"/>
            <a:ext cx="2760218" cy="301449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050" baseline="0"/>
            </a:lvl1pPr>
          </a:lstStyle>
          <a:p>
            <a:pPr lvl="0"/>
            <a:r>
              <a:rPr lang="en-US" dirty="0" smtClean="0"/>
              <a:t>Chart Goes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41081" y="1375703"/>
            <a:ext cx="3121705" cy="300850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825" baseline="0">
                <a:solidFill>
                  <a:schemeClr val="tx1"/>
                </a:solidFill>
              </a:defRPr>
            </a:lvl1pPr>
            <a:lvl2pPr marL="137156" indent="-137156">
              <a:spcBef>
                <a:spcPts val="600"/>
              </a:spcBef>
              <a:buFont typeface="Arial"/>
              <a:buChar char="•"/>
              <a:defRPr sz="825" baseline="0">
                <a:solidFill>
                  <a:schemeClr val="tx1"/>
                </a:solidFill>
              </a:defRPr>
            </a:lvl2pPr>
            <a:lvl3pPr marL="274313" indent="-137156">
              <a:spcBef>
                <a:spcPts val="600"/>
              </a:spcBef>
              <a:buSzPct val="100000"/>
              <a:buFont typeface="Lucida Grande"/>
              <a:buChar char="-"/>
              <a:defRPr sz="825" baseline="0">
                <a:solidFill>
                  <a:schemeClr val="tx1"/>
                </a:solidFill>
              </a:defRPr>
            </a:lvl3pPr>
            <a:lvl4pPr marL="411470" indent="-137156">
              <a:spcBef>
                <a:spcPts val="600"/>
              </a:spcBef>
              <a:buFont typeface="Arial"/>
              <a:buChar char="•"/>
              <a:defRPr sz="825" baseline="0">
                <a:solidFill>
                  <a:schemeClr val="tx1"/>
                </a:solidFill>
              </a:defRPr>
            </a:lvl4pPr>
            <a:lvl5pPr marL="548627" indent="-137156">
              <a:spcBef>
                <a:spcPts val="600"/>
              </a:spcBef>
              <a:buFont typeface="Lucida Grande"/>
              <a:buChar char="-"/>
              <a:defRPr sz="825">
                <a:solidFill>
                  <a:schemeClr val="tx1"/>
                </a:solidFill>
              </a:defRPr>
            </a:lvl5pPr>
            <a:lvl6pPr marL="685783" indent="-137156">
              <a:spcBef>
                <a:spcPts val="600"/>
              </a:spcBef>
              <a:buFont typeface="Arial"/>
              <a:buChar char="•"/>
              <a:defRPr sz="825" baseline="0"/>
            </a:lvl6pPr>
            <a:lvl7pPr marL="822940" indent="-137156">
              <a:spcBef>
                <a:spcPts val="600"/>
              </a:spcBef>
              <a:buFont typeface="Lucida Grande"/>
              <a:buChar char="-"/>
              <a:defRPr sz="825"/>
            </a:lvl7pPr>
            <a:lvl8pPr marL="960096" indent="-137156">
              <a:spcBef>
                <a:spcPts val="600"/>
              </a:spcBef>
              <a:defRPr sz="825"/>
            </a:lvl8pPr>
            <a:lvl9pPr marL="1097252" indent="-137156">
              <a:spcBef>
                <a:spcPts val="600"/>
              </a:spcBef>
              <a:buFont typeface="Lucida Grande"/>
              <a:buChar char="-"/>
              <a:defRPr sz="825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</a:p>
          <a:p>
            <a:pPr lvl="6"/>
            <a:r>
              <a:rPr lang="en-US" dirty="0" smtClean="0"/>
              <a:t>Sixth level</a:t>
            </a:r>
          </a:p>
          <a:p>
            <a:pPr lvl="7"/>
            <a:r>
              <a:rPr lang="en-US" dirty="0" smtClean="0"/>
              <a:t>Seventh level</a:t>
            </a:r>
          </a:p>
          <a:p>
            <a:pPr lvl="8"/>
            <a:r>
              <a:rPr lang="en-US" dirty="0" smtClean="0"/>
              <a:t>Eighth level</a:t>
            </a:r>
          </a:p>
          <a:p>
            <a:pPr lvl="0"/>
            <a:endParaRPr lang="en-US" dirty="0" smtClean="0"/>
          </a:p>
        </p:txBody>
      </p:sp>
      <p:sp>
        <p:nvSpPr>
          <p:cNvPr id="18" name="Rounded Rectangle 1"/>
          <p:cNvSpPr/>
          <p:nvPr userDrawn="1"/>
        </p:nvSpPr>
        <p:spPr>
          <a:xfrm>
            <a:off x="3562929" y="4797642"/>
            <a:ext cx="3299825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6392553" y="4886896"/>
            <a:ext cx="242141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6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9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9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3679839" y="4914018"/>
            <a:ext cx="20280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6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6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60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53777" y="386165"/>
            <a:ext cx="6070848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825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37904" y="590226"/>
            <a:ext cx="6086723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15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  <p:pic>
        <p:nvPicPr>
          <p:cNvPr id="11" name="Picture 13" descr="TP-LINK_Logo-final_gray30-0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81" y="4737815"/>
            <a:ext cx="759069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2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Char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754885" y="1375708"/>
            <a:ext cx="2760218" cy="301449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buNone/>
              <a:defRPr sz="1050" baseline="0"/>
            </a:lvl1pPr>
          </a:lstStyle>
          <a:p>
            <a:pPr lvl="0"/>
            <a:r>
              <a:rPr lang="en-US" dirty="0" smtClean="0"/>
              <a:t>Chart Goes Here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41081" y="2795557"/>
            <a:ext cx="3121705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9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441081" y="1375709"/>
            <a:ext cx="3121705" cy="237737"/>
          </a:xfrm>
          <a:prstGeom prst="rect">
            <a:avLst/>
          </a:prstGeom>
        </p:spPr>
        <p:txBody>
          <a:bodyPr vert="horz" anchor="ctr"/>
          <a:lstStyle>
            <a:lvl1pPr marL="0" indent="0">
              <a:lnSpc>
                <a:spcPct val="120000"/>
              </a:lnSpc>
              <a:buNone/>
              <a:defRPr sz="9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41081" y="1613535"/>
            <a:ext cx="3121705" cy="111895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825" baseline="0">
                <a:solidFill>
                  <a:schemeClr val="tx1"/>
                </a:solidFill>
              </a:defRPr>
            </a:lvl1pPr>
            <a:lvl2pPr marL="137156" indent="-137156">
              <a:spcBef>
                <a:spcPts val="600"/>
              </a:spcBef>
              <a:buFont typeface="Arial"/>
              <a:buChar char="•"/>
              <a:defRPr sz="825" baseline="0">
                <a:solidFill>
                  <a:schemeClr val="tx1"/>
                </a:solidFill>
              </a:defRPr>
            </a:lvl2pPr>
            <a:lvl3pPr marL="274313" indent="-137156">
              <a:spcBef>
                <a:spcPts val="600"/>
              </a:spcBef>
              <a:buSzPct val="100000"/>
              <a:buFont typeface="Lucida Grande"/>
              <a:buChar char="-"/>
              <a:defRPr sz="825" baseline="0">
                <a:solidFill>
                  <a:schemeClr val="tx1"/>
                </a:solidFill>
              </a:defRPr>
            </a:lvl3pPr>
            <a:lvl4pPr marL="411470" indent="-137156">
              <a:spcBef>
                <a:spcPts val="600"/>
              </a:spcBef>
              <a:buFont typeface="Arial"/>
              <a:buChar char="•"/>
              <a:defRPr sz="825" baseline="0">
                <a:solidFill>
                  <a:schemeClr val="tx1"/>
                </a:solidFill>
              </a:defRPr>
            </a:lvl4pPr>
            <a:lvl5pPr marL="548627" indent="-137156">
              <a:spcBef>
                <a:spcPts val="600"/>
              </a:spcBef>
              <a:buFont typeface="Lucida Grande"/>
              <a:buChar char="-"/>
              <a:defRPr sz="825">
                <a:solidFill>
                  <a:schemeClr val="tx1"/>
                </a:solidFill>
              </a:defRPr>
            </a:lvl5pPr>
            <a:lvl6pPr marL="685783" indent="-137156">
              <a:spcBef>
                <a:spcPts val="600"/>
              </a:spcBef>
              <a:buFont typeface="Arial"/>
              <a:buChar char="•"/>
              <a:defRPr sz="825" baseline="0"/>
            </a:lvl6pPr>
            <a:lvl7pPr marL="822940" indent="-137156">
              <a:spcBef>
                <a:spcPts val="600"/>
              </a:spcBef>
              <a:buFont typeface="Lucida Grande"/>
              <a:buChar char="-"/>
              <a:defRPr sz="825"/>
            </a:lvl7pPr>
            <a:lvl8pPr marL="960096" indent="-137156">
              <a:spcBef>
                <a:spcPts val="600"/>
              </a:spcBef>
              <a:defRPr sz="825"/>
            </a:lvl8pPr>
            <a:lvl9pPr marL="1097252" indent="-137156">
              <a:spcBef>
                <a:spcPts val="600"/>
              </a:spcBef>
              <a:buFont typeface="Lucida Grande"/>
              <a:buChar char="-"/>
              <a:defRPr sz="825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444254" y="3033293"/>
            <a:ext cx="3121705" cy="111895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825" baseline="0">
                <a:solidFill>
                  <a:schemeClr val="tx1"/>
                </a:solidFill>
              </a:defRPr>
            </a:lvl1pPr>
            <a:lvl2pPr marL="137156" indent="-137156">
              <a:spcBef>
                <a:spcPts val="600"/>
              </a:spcBef>
              <a:buFont typeface="Arial"/>
              <a:buChar char="•"/>
              <a:defRPr sz="825" baseline="0">
                <a:solidFill>
                  <a:schemeClr val="tx1"/>
                </a:solidFill>
              </a:defRPr>
            </a:lvl2pPr>
            <a:lvl3pPr marL="274313" indent="-137156">
              <a:spcBef>
                <a:spcPts val="600"/>
              </a:spcBef>
              <a:buSzPct val="100000"/>
              <a:buFont typeface="Lucida Grande"/>
              <a:buChar char="-"/>
              <a:defRPr sz="825" baseline="0">
                <a:solidFill>
                  <a:schemeClr val="tx1"/>
                </a:solidFill>
              </a:defRPr>
            </a:lvl3pPr>
            <a:lvl4pPr marL="411470" indent="-137156">
              <a:spcBef>
                <a:spcPts val="600"/>
              </a:spcBef>
              <a:buFont typeface="Arial"/>
              <a:buChar char="•"/>
              <a:defRPr sz="825" baseline="0">
                <a:solidFill>
                  <a:schemeClr val="tx1"/>
                </a:solidFill>
              </a:defRPr>
            </a:lvl4pPr>
            <a:lvl5pPr marL="548627" indent="-137156">
              <a:spcBef>
                <a:spcPts val="600"/>
              </a:spcBef>
              <a:buFont typeface="Lucida Grande"/>
              <a:buChar char="-"/>
              <a:defRPr sz="825">
                <a:solidFill>
                  <a:schemeClr val="tx1"/>
                </a:solidFill>
              </a:defRPr>
            </a:lvl5pPr>
            <a:lvl6pPr marL="685783" indent="-137156">
              <a:spcBef>
                <a:spcPts val="600"/>
              </a:spcBef>
              <a:buFont typeface="Arial"/>
              <a:buChar char="•"/>
              <a:defRPr sz="825" baseline="0"/>
            </a:lvl6pPr>
            <a:lvl7pPr marL="822940" indent="-137156">
              <a:spcBef>
                <a:spcPts val="600"/>
              </a:spcBef>
              <a:buFont typeface="Lucida Grande"/>
              <a:buChar char="-"/>
              <a:defRPr sz="825"/>
            </a:lvl7pPr>
            <a:lvl8pPr marL="960096" indent="-137156">
              <a:spcBef>
                <a:spcPts val="600"/>
              </a:spcBef>
              <a:defRPr sz="825"/>
            </a:lvl8pPr>
            <a:lvl9pPr marL="1097252" indent="-137156">
              <a:spcBef>
                <a:spcPts val="600"/>
              </a:spcBef>
              <a:buFont typeface="Lucida Grande"/>
              <a:buChar char="-"/>
              <a:defRPr sz="825"/>
            </a:lvl9pPr>
          </a:lstStyle>
          <a:p>
            <a:pPr lvl="0"/>
            <a:r>
              <a:rPr lang="en-US" dirty="0" smtClean="0"/>
              <a:t>Text goes here. Arial / regular / size 11 / spacing 1.2 / sentence case.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postea</a:t>
            </a:r>
            <a:r>
              <a:rPr lang="en-US" dirty="0" smtClean="0"/>
              <a:t> </a:t>
            </a:r>
            <a:r>
              <a:rPr lang="en-US" dirty="0" err="1" smtClean="0"/>
              <a:t>deterruisset</a:t>
            </a:r>
            <a:r>
              <a:rPr lang="en-US" dirty="0" smtClean="0"/>
              <a:t> id </a:t>
            </a:r>
            <a:r>
              <a:rPr lang="en-US" dirty="0" err="1" smtClean="0"/>
              <a:t>eam</a:t>
            </a:r>
            <a:r>
              <a:rPr lang="en-US" dirty="0" smtClean="0"/>
              <a:t>, </a:t>
            </a:r>
            <a:r>
              <a:rPr lang="en-US" dirty="0" err="1" smtClean="0"/>
              <a:t>laudem</a:t>
            </a:r>
            <a:r>
              <a:rPr lang="en-US" dirty="0" smtClean="0"/>
              <a:t> </a:t>
            </a:r>
            <a:r>
              <a:rPr lang="en-US" dirty="0" err="1" smtClean="0"/>
              <a:t>admodum</a:t>
            </a:r>
            <a:r>
              <a:rPr lang="en-US" dirty="0" smtClean="0"/>
              <a:t> </a:t>
            </a:r>
            <a:r>
              <a:rPr lang="en-US" dirty="0" err="1" smtClean="0"/>
              <a:t>scripserit</a:t>
            </a:r>
            <a:r>
              <a:rPr lang="en-US" dirty="0" smtClean="0"/>
              <a:t> his id.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salutandi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has in, </a:t>
            </a:r>
            <a:r>
              <a:rPr lang="en-US" dirty="0" err="1" smtClean="0"/>
              <a:t>quot</a:t>
            </a:r>
            <a:r>
              <a:rPr lang="en-US" dirty="0" smtClean="0"/>
              <a:t> </a:t>
            </a:r>
            <a:r>
              <a:rPr lang="en-US" dirty="0" err="1" smtClean="0"/>
              <a:t>appareat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cum in. His ne </a:t>
            </a:r>
            <a:r>
              <a:rPr lang="en-US" dirty="0" err="1" smtClean="0"/>
              <a:t>virtute</a:t>
            </a:r>
            <a:r>
              <a:rPr lang="en-US" dirty="0" smtClean="0"/>
              <a:t> </a:t>
            </a:r>
            <a:r>
              <a:rPr lang="en-US" dirty="0" err="1" smtClean="0"/>
              <a:t>omittam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. </a:t>
            </a:r>
            <a:r>
              <a:rPr lang="en-US" dirty="0" err="1" smtClean="0"/>
              <a:t>Vocent</a:t>
            </a:r>
            <a:r>
              <a:rPr lang="en-US" dirty="0" smtClean="0"/>
              <a:t> </a:t>
            </a:r>
            <a:r>
              <a:rPr lang="en-US" dirty="0" err="1" smtClean="0"/>
              <a:t>menandri</a:t>
            </a:r>
            <a:r>
              <a:rPr lang="en-US" dirty="0" smtClean="0"/>
              <a:t> </a:t>
            </a:r>
            <a:r>
              <a:rPr lang="en-US" dirty="0" err="1" smtClean="0"/>
              <a:t>corrumpit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his, ad </a:t>
            </a:r>
            <a:r>
              <a:rPr lang="en-US" dirty="0" err="1" smtClean="0"/>
              <a:t>viris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.</a:t>
            </a:r>
          </a:p>
        </p:txBody>
      </p:sp>
      <p:sp>
        <p:nvSpPr>
          <p:cNvPr id="13" name="Rounded Rectangle 1"/>
          <p:cNvSpPr/>
          <p:nvPr userDrawn="1"/>
        </p:nvSpPr>
        <p:spPr>
          <a:xfrm>
            <a:off x="3562929" y="4797642"/>
            <a:ext cx="3299825" cy="357386"/>
          </a:xfrm>
          <a:custGeom>
            <a:avLst/>
            <a:gdLst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14677670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963586 w 14963586"/>
              <a:gd name="connsiteY4" fmla="*/ 1429546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7206817 w 14963586"/>
              <a:gd name="connsiteY4" fmla="*/ 1312315 h 1715462"/>
              <a:gd name="connsiteX5" fmla="*/ 14677670 w 14963586"/>
              <a:gd name="connsiteY5" fmla="*/ 1715462 h 1715462"/>
              <a:gd name="connsiteX6" fmla="*/ 285916 w 14963586"/>
              <a:gd name="connsiteY6" fmla="*/ 1715462 h 1715462"/>
              <a:gd name="connsiteX7" fmla="*/ 0 w 14963586"/>
              <a:gd name="connsiteY7" fmla="*/ 1429546 h 1715462"/>
              <a:gd name="connsiteX8" fmla="*/ 0 w 14963586"/>
              <a:gd name="connsiteY8" fmla="*/ 285916 h 1715462"/>
              <a:gd name="connsiteX0" fmla="*/ 0 w 14963586"/>
              <a:gd name="connsiteY0" fmla="*/ 285916 h 1715462"/>
              <a:gd name="connsiteX1" fmla="*/ 285916 w 14963586"/>
              <a:gd name="connsiteY1" fmla="*/ 0 h 1715462"/>
              <a:gd name="connsiteX2" fmla="*/ 6588747 w 14963586"/>
              <a:gd name="connsiteY2" fmla="*/ 0 h 1715462"/>
              <a:gd name="connsiteX3" fmla="*/ 14963586 w 14963586"/>
              <a:gd name="connsiteY3" fmla="*/ 285916 h 1715462"/>
              <a:gd name="connsiteX4" fmla="*/ 14677670 w 14963586"/>
              <a:gd name="connsiteY4" fmla="*/ 1715462 h 1715462"/>
              <a:gd name="connsiteX5" fmla="*/ 285916 w 14963586"/>
              <a:gd name="connsiteY5" fmla="*/ 1715462 h 1715462"/>
              <a:gd name="connsiteX6" fmla="*/ 0 w 14963586"/>
              <a:gd name="connsiteY6" fmla="*/ 1429546 h 1715462"/>
              <a:gd name="connsiteX7" fmla="*/ 0 w 14963586"/>
              <a:gd name="connsiteY7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285916 w 14787939"/>
              <a:gd name="connsiteY4" fmla="*/ 1715462 h 1715462"/>
              <a:gd name="connsiteX5" fmla="*/ 0 w 14787939"/>
              <a:gd name="connsiteY5" fmla="*/ 1429546 h 1715462"/>
              <a:gd name="connsiteX6" fmla="*/ 0 w 14787939"/>
              <a:gd name="connsiteY6" fmla="*/ 285916 h 1715462"/>
              <a:gd name="connsiteX0" fmla="*/ 0 w 14787939"/>
              <a:gd name="connsiteY0" fmla="*/ 285916 h 1715462"/>
              <a:gd name="connsiteX1" fmla="*/ 285916 w 14787939"/>
              <a:gd name="connsiteY1" fmla="*/ 0 h 1715462"/>
              <a:gd name="connsiteX2" fmla="*/ 6588747 w 14787939"/>
              <a:gd name="connsiteY2" fmla="*/ 0 h 1715462"/>
              <a:gd name="connsiteX3" fmla="*/ 14677670 w 14787939"/>
              <a:gd name="connsiteY3" fmla="*/ 1715462 h 1715462"/>
              <a:gd name="connsiteX4" fmla="*/ 0 w 14787939"/>
              <a:gd name="connsiteY4" fmla="*/ 1429546 h 1715462"/>
              <a:gd name="connsiteX5" fmla="*/ 0 w 14787939"/>
              <a:gd name="connsiteY5" fmla="*/ 285916 h 1715462"/>
              <a:gd name="connsiteX0" fmla="*/ 0 w 14801719"/>
              <a:gd name="connsiteY0" fmla="*/ 285916 h 1715706"/>
              <a:gd name="connsiteX1" fmla="*/ 285916 w 14801719"/>
              <a:gd name="connsiteY1" fmla="*/ 0 h 1715706"/>
              <a:gd name="connsiteX2" fmla="*/ 6588747 w 14801719"/>
              <a:gd name="connsiteY2" fmla="*/ 0 h 1715706"/>
              <a:gd name="connsiteX3" fmla="*/ 14677670 w 14801719"/>
              <a:gd name="connsiteY3" fmla="*/ 1715462 h 1715706"/>
              <a:gd name="connsiteX4" fmla="*/ 0 w 14801719"/>
              <a:gd name="connsiteY4" fmla="*/ 1429546 h 1715706"/>
              <a:gd name="connsiteX5" fmla="*/ 0 w 14801719"/>
              <a:gd name="connsiteY5" fmla="*/ 285916 h 1715706"/>
              <a:gd name="connsiteX0" fmla="*/ 0 w 7624135"/>
              <a:gd name="connsiteY0" fmla="*/ 285916 h 1520359"/>
              <a:gd name="connsiteX1" fmla="*/ 285916 w 7624135"/>
              <a:gd name="connsiteY1" fmla="*/ 0 h 1520359"/>
              <a:gd name="connsiteX2" fmla="*/ 6588747 w 7624135"/>
              <a:gd name="connsiteY2" fmla="*/ 0 h 1520359"/>
              <a:gd name="connsiteX3" fmla="*/ 5494593 w 7624135"/>
              <a:gd name="connsiteY3" fmla="*/ 1520077 h 1520359"/>
              <a:gd name="connsiteX4" fmla="*/ 0 w 7624135"/>
              <a:gd name="connsiteY4" fmla="*/ 1429546 h 1520359"/>
              <a:gd name="connsiteX5" fmla="*/ 0 w 7624135"/>
              <a:gd name="connsiteY5" fmla="*/ 285916 h 1520359"/>
              <a:gd name="connsiteX0" fmla="*/ 0 w 6588747"/>
              <a:gd name="connsiteY0" fmla="*/ 285916 h 1520525"/>
              <a:gd name="connsiteX1" fmla="*/ 285916 w 6588747"/>
              <a:gd name="connsiteY1" fmla="*/ 0 h 1520525"/>
              <a:gd name="connsiteX2" fmla="*/ 6588747 w 6588747"/>
              <a:gd name="connsiteY2" fmla="*/ 0 h 1520525"/>
              <a:gd name="connsiteX3" fmla="*/ 5494593 w 6588747"/>
              <a:gd name="connsiteY3" fmla="*/ 1520077 h 1520525"/>
              <a:gd name="connsiteX4" fmla="*/ 0 w 6588747"/>
              <a:gd name="connsiteY4" fmla="*/ 1429546 h 1520525"/>
              <a:gd name="connsiteX5" fmla="*/ 0 w 6588747"/>
              <a:gd name="connsiteY5" fmla="*/ 285916 h 1520525"/>
              <a:gd name="connsiteX0" fmla="*/ 0 w 6588747"/>
              <a:gd name="connsiteY0" fmla="*/ 285916 h 1520077"/>
              <a:gd name="connsiteX1" fmla="*/ 285916 w 6588747"/>
              <a:gd name="connsiteY1" fmla="*/ 0 h 1520077"/>
              <a:gd name="connsiteX2" fmla="*/ 6588747 w 6588747"/>
              <a:gd name="connsiteY2" fmla="*/ 0 h 1520077"/>
              <a:gd name="connsiteX3" fmla="*/ 5494593 w 6588747"/>
              <a:gd name="connsiteY3" fmla="*/ 1520077 h 1520077"/>
              <a:gd name="connsiteX4" fmla="*/ 0 w 6588747"/>
              <a:gd name="connsiteY4" fmla="*/ 1429546 h 1520077"/>
              <a:gd name="connsiteX5" fmla="*/ 0 w 6588747"/>
              <a:gd name="connsiteY5" fmla="*/ 285916 h 1520077"/>
              <a:gd name="connsiteX0" fmla="*/ 0 w 5494593"/>
              <a:gd name="connsiteY0" fmla="*/ 285916 h 1520077"/>
              <a:gd name="connsiteX1" fmla="*/ 285916 w 5494593"/>
              <a:gd name="connsiteY1" fmla="*/ 0 h 1520077"/>
              <a:gd name="connsiteX2" fmla="*/ 5400027 w 5494593"/>
              <a:gd name="connsiteY2" fmla="*/ 10160 h 1520077"/>
              <a:gd name="connsiteX3" fmla="*/ 5494593 w 5494593"/>
              <a:gd name="connsiteY3" fmla="*/ 1520077 h 1520077"/>
              <a:gd name="connsiteX4" fmla="*/ 0 w 5494593"/>
              <a:gd name="connsiteY4" fmla="*/ 1429546 h 1520077"/>
              <a:gd name="connsiteX5" fmla="*/ 0 w 5494593"/>
              <a:gd name="connsiteY5" fmla="*/ 285916 h 1520077"/>
              <a:gd name="connsiteX0" fmla="*/ 0 w 5423473"/>
              <a:gd name="connsiteY0" fmla="*/ 285916 h 1520077"/>
              <a:gd name="connsiteX1" fmla="*/ 285916 w 5423473"/>
              <a:gd name="connsiteY1" fmla="*/ 0 h 1520077"/>
              <a:gd name="connsiteX2" fmla="*/ 5400027 w 5423473"/>
              <a:gd name="connsiteY2" fmla="*/ 10160 h 1520077"/>
              <a:gd name="connsiteX3" fmla="*/ 5423473 w 5423473"/>
              <a:gd name="connsiteY3" fmla="*/ 1520077 h 1520077"/>
              <a:gd name="connsiteX4" fmla="*/ 0 w 5423473"/>
              <a:gd name="connsiteY4" fmla="*/ 1429546 h 1520077"/>
              <a:gd name="connsiteX5" fmla="*/ 0 w 5423473"/>
              <a:gd name="connsiteY5" fmla="*/ 285916 h 1520077"/>
              <a:gd name="connsiteX0" fmla="*/ 0 w 5423473"/>
              <a:gd name="connsiteY0" fmla="*/ 285916 h 1429546"/>
              <a:gd name="connsiteX1" fmla="*/ 285916 w 5423473"/>
              <a:gd name="connsiteY1" fmla="*/ 0 h 1429546"/>
              <a:gd name="connsiteX2" fmla="*/ 5400027 w 5423473"/>
              <a:gd name="connsiteY2" fmla="*/ 10160 h 1429546"/>
              <a:gd name="connsiteX3" fmla="*/ 5423473 w 5423473"/>
              <a:gd name="connsiteY3" fmla="*/ 778397 h 1429546"/>
              <a:gd name="connsiteX4" fmla="*/ 0 w 5423473"/>
              <a:gd name="connsiteY4" fmla="*/ 1429546 h 1429546"/>
              <a:gd name="connsiteX5" fmla="*/ 0 w 5423473"/>
              <a:gd name="connsiteY5" fmla="*/ 285916 h 1429546"/>
              <a:gd name="connsiteX0" fmla="*/ 0 w 5423473"/>
              <a:gd name="connsiteY0" fmla="*/ 285916 h 778397"/>
              <a:gd name="connsiteX1" fmla="*/ 285916 w 5423473"/>
              <a:gd name="connsiteY1" fmla="*/ 0 h 778397"/>
              <a:gd name="connsiteX2" fmla="*/ 5400027 w 5423473"/>
              <a:gd name="connsiteY2" fmla="*/ 10160 h 778397"/>
              <a:gd name="connsiteX3" fmla="*/ 5423473 w 5423473"/>
              <a:gd name="connsiteY3" fmla="*/ 778397 h 778397"/>
              <a:gd name="connsiteX4" fmla="*/ 10160 w 5423473"/>
              <a:gd name="connsiteY4" fmla="*/ 616746 h 778397"/>
              <a:gd name="connsiteX5" fmla="*/ 0 w 5423473"/>
              <a:gd name="connsiteY5" fmla="*/ 285916 h 778397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13313"/>
              <a:gd name="connsiteY0" fmla="*/ 285916 h 616746"/>
              <a:gd name="connsiteX1" fmla="*/ 285916 w 5413313"/>
              <a:gd name="connsiteY1" fmla="*/ 0 h 616746"/>
              <a:gd name="connsiteX2" fmla="*/ 5400027 w 5413313"/>
              <a:gd name="connsiteY2" fmla="*/ 10160 h 616746"/>
              <a:gd name="connsiteX3" fmla="*/ 5413313 w 5413313"/>
              <a:gd name="connsiteY3" fmla="*/ 605677 h 616746"/>
              <a:gd name="connsiteX4" fmla="*/ 10160 w 5413313"/>
              <a:gd name="connsiteY4" fmla="*/ 616746 h 616746"/>
              <a:gd name="connsiteX5" fmla="*/ 0 w 5413313"/>
              <a:gd name="connsiteY5" fmla="*/ 285916 h 616746"/>
              <a:gd name="connsiteX0" fmla="*/ 0 w 5400027"/>
              <a:gd name="connsiteY0" fmla="*/ 285916 h 616746"/>
              <a:gd name="connsiteX1" fmla="*/ 285916 w 5400027"/>
              <a:gd name="connsiteY1" fmla="*/ 0 h 616746"/>
              <a:gd name="connsiteX2" fmla="*/ 5400027 w 5400027"/>
              <a:gd name="connsiteY2" fmla="*/ 10160 h 616746"/>
              <a:gd name="connsiteX3" fmla="*/ 5388733 w 5400027"/>
              <a:gd name="connsiteY3" fmla="*/ 605677 h 616746"/>
              <a:gd name="connsiteX4" fmla="*/ 10160 w 5400027"/>
              <a:gd name="connsiteY4" fmla="*/ 616746 h 616746"/>
              <a:gd name="connsiteX5" fmla="*/ 0 w 5400027"/>
              <a:gd name="connsiteY5" fmla="*/ 285916 h 616746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0 w 5388733"/>
              <a:gd name="connsiteY0" fmla="*/ 292143 h 622973"/>
              <a:gd name="connsiteX1" fmla="*/ 285916 w 5388733"/>
              <a:gd name="connsiteY1" fmla="*/ 6227 h 622973"/>
              <a:gd name="connsiteX2" fmla="*/ 5383640 w 5388733"/>
              <a:gd name="connsiteY2" fmla="*/ 0 h 622973"/>
              <a:gd name="connsiteX3" fmla="*/ 5388733 w 5388733"/>
              <a:gd name="connsiteY3" fmla="*/ 611904 h 622973"/>
              <a:gd name="connsiteX4" fmla="*/ 10160 w 5388733"/>
              <a:gd name="connsiteY4" fmla="*/ 622973 h 622973"/>
              <a:gd name="connsiteX5" fmla="*/ 0 w 5388733"/>
              <a:gd name="connsiteY5" fmla="*/ 292143 h 622973"/>
              <a:gd name="connsiteX0" fmla="*/ 932 w 5389665"/>
              <a:gd name="connsiteY0" fmla="*/ 292143 h 622973"/>
              <a:gd name="connsiteX1" fmla="*/ 286848 w 5389665"/>
              <a:gd name="connsiteY1" fmla="*/ 6227 h 622973"/>
              <a:gd name="connsiteX2" fmla="*/ 5384572 w 5389665"/>
              <a:gd name="connsiteY2" fmla="*/ 0 h 622973"/>
              <a:gd name="connsiteX3" fmla="*/ 5389665 w 5389665"/>
              <a:gd name="connsiteY3" fmla="*/ 611904 h 622973"/>
              <a:gd name="connsiteX4" fmla="*/ 0 w 5389665"/>
              <a:gd name="connsiteY4" fmla="*/ 622973 h 622973"/>
              <a:gd name="connsiteX5" fmla="*/ 932 w 5389665"/>
              <a:gd name="connsiteY5" fmla="*/ 292143 h 622973"/>
              <a:gd name="connsiteX0" fmla="*/ 932 w 5389665"/>
              <a:gd name="connsiteY0" fmla="*/ 292143 h 611904"/>
              <a:gd name="connsiteX1" fmla="*/ 286848 w 5389665"/>
              <a:gd name="connsiteY1" fmla="*/ 6227 h 611904"/>
              <a:gd name="connsiteX2" fmla="*/ 5384572 w 5389665"/>
              <a:gd name="connsiteY2" fmla="*/ 0 h 611904"/>
              <a:gd name="connsiteX3" fmla="*/ 5389665 w 5389665"/>
              <a:gd name="connsiteY3" fmla="*/ 611904 h 611904"/>
              <a:gd name="connsiteX4" fmla="*/ 0 w 5389665"/>
              <a:gd name="connsiteY4" fmla="*/ 611881 h 611904"/>
              <a:gd name="connsiteX5" fmla="*/ 932 w 5389665"/>
              <a:gd name="connsiteY5" fmla="*/ 292143 h 611904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45355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489897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611881"/>
              <a:gd name="connsiteX1" fmla="*/ 286848 w 5389665"/>
              <a:gd name="connsiteY1" fmla="*/ 6227 h 611881"/>
              <a:gd name="connsiteX2" fmla="*/ 5384572 w 5389665"/>
              <a:gd name="connsiteY2" fmla="*/ 0 h 611881"/>
              <a:gd name="connsiteX3" fmla="*/ 5389665 w 5389665"/>
              <a:gd name="connsiteY3" fmla="*/ 534263 h 611881"/>
              <a:gd name="connsiteX4" fmla="*/ 0 w 5389665"/>
              <a:gd name="connsiteY4" fmla="*/ 611881 h 611881"/>
              <a:gd name="connsiteX5" fmla="*/ 932 w 5389665"/>
              <a:gd name="connsiteY5" fmla="*/ 292143 h 611881"/>
              <a:gd name="connsiteX0" fmla="*/ 932 w 5389665"/>
              <a:gd name="connsiteY0" fmla="*/ 292143 h 539787"/>
              <a:gd name="connsiteX1" fmla="*/ 286848 w 5389665"/>
              <a:gd name="connsiteY1" fmla="*/ 6227 h 539787"/>
              <a:gd name="connsiteX2" fmla="*/ 5384572 w 5389665"/>
              <a:gd name="connsiteY2" fmla="*/ 0 h 539787"/>
              <a:gd name="connsiteX3" fmla="*/ 5389665 w 5389665"/>
              <a:gd name="connsiteY3" fmla="*/ 534263 h 539787"/>
              <a:gd name="connsiteX4" fmla="*/ 0 w 5389665"/>
              <a:gd name="connsiteY4" fmla="*/ 539787 h 539787"/>
              <a:gd name="connsiteX5" fmla="*/ 932 w 5389665"/>
              <a:gd name="connsiteY5" fmla="*/ 292143 h 539787"/>
              <a:gd name="connsiteX0" fmla="*/ 932 w 5389665"/>
              <a:gd name="connsiteY0" fmla="*/ 292143 h 534263"/>
              <a:gd name="connsiteX1" fmla="*/ 286848 w 5389665"/>
              <a:gd name="connsiteY1" fmla="*/ 6227 h 534263"/>
              <a:gd name="connsiteX2" fmla="*/ 5384572 w 5389665"/>
              <a:gd name="connsiteY2" fmla="*/ 0 h 534263"/>
              <a:gd name="connsiteX3" fmla="*/ 5389665 w 5389665"/>
              <a:gd name="connsiteY3" fmla="*/ 534263 h 534263"/>
              <a:gd name="connsiteX4" fmla="*/ 0 w 5389665"/>
              <a:gd name="connsiteY4" fmla="*/ 534241 h 534263"/>
              <a:gd name="connsiteX5" fmla="*/ 932 w 5389665"/>
              <a:gd name="connsiteY5" fmla="*/ 292143 h 53426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534241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5384572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5389665"/>
              <a:gd name="connsiteY0" fmla="*/ 292143 h 611233"/>
              <a:gd name="connsiteX1" fmla="*/ 286848 w 5389665"/>
              <a:gd name="connsiteY1" fmla="*/ 6227 h 611233"/>
              <a:gd name="connsiteX2" fmla="*/ 4399360 w 5389665"/>
              <a:gd name="connsiteY2" fmla="*/ 0 h 611233"/>
              <a:gd name="connsiteX3" fmla="*/ 5389665 w 5389665"/>
              <a:gd name="connsiteY3" fmla="*/ 611233 h 611233"/>
              <a:gd name="connsiteX4" fmla="*/ 0 w 5389665"/>
              <a:gd name="connsiteY4" fmla="*/ 603514 h 611233"/>
              <a:gd name="connsiteX5" fmla="*/ 932 w 5389665"/>
              <a:gd name="connsiteY5" fmla="*/ 292143 h 611233"/>
              <a:gd name="connsiteX0" fmla="*/ 932 w 4419847"/>
              <a:gd name="connsiteY0" fmla="*/ 292143 h 603536"/>
              <a:gd name="connsiteX1" fmla="*/ 286848 w 4419847"/>
              <a:gd name="connsiteY1" fmla="*/ 6227 h 603536"/>
              <a:gd name="connsiteX2" fmla="*/ 4399360 w 4419847"/>
              <a:gd name="connsiteY2" fmla="*/ 0 h 603536"/>
              <a:gd name="connsiteX3" fmla="*/ 4419847 w 4419847"/>
              <a:gd name="connsiteY3" fmla="*/ 603536 h 603536"/>
              <a:gd name="connsiteX4" fmla="*/ 0 w 4419847"/>
              <a:gd name="connsiteY4" fmla="*/ 603514 h 603536"/>
              <a:gd name="connsiteX5" fmla="*/ 932 w 4419847"/>
              <a:gd name="connsiteY5" fmla="*/ 292143 h 603536"/>
              <a:gd name="connsiteX0" fmla="*/ 932 w 4401704"/>
              <a:gd name="connsiteY0" fmla="*/ 292143 h 603536"/>
              <a:gd name="connsiteX1" fmla="*/ 286848 w 4401704"/>
              <a:gd name="connsiteY1" fmla="*/ 6227 h 603536"/>
              <a:gd name="connsiteX2" fmla="*/ 4399360 w 4401704"/>
              <a:gd name="connsiteY2" fmla="*/ 0 h 603536"/>
              <a:gd name="connsiteX3" fmla="*/ 4401704 w 4401704"/>
              <a:gd name="connsiteY3" fmla="*/ 603536 h 603536"/>
              <a:gd name="connsiteX4" fmla="*/ 0 w 4401704"/>
              <a:gd name="connsiteY4" fmla="*/ 603514 h 603536"/>
              <a:gd name="connsiteX5" fmla="*/ 932 w 4401704"/>
              <a:gd name="connsiteY5" fmla="*/ 292143 h 603536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13036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932 w 4399595"/>
              <a:gd name="connsiteY0" fmla="*/ 292143 h 603514"/>
              <a:gd name="connsiteX1" fmla="*/ 286848 w 4399595"/>
              <a:gd name="connsiteY1" fmla="*/ 6227 h 603514"/>
              <a:gd name="connsiteX2" fmla="*/ 4399360 w 4399595"/>
              <a:gd name="connsiteY2" fmla="*/ 0 h 603514"/>
              <a:gd name="connsiteX3" fmla="*/ 4394649 w 4399595"/>
              <a:gd name="connsiteY3" fmla="*/ 469481 h 603514"/>
              <a:gd name="connsiteX4" fmla="*/ 0 w 4399595"/>
              <a:gd name="connsiteY4" fmla="*/ 603514 h 603514"/>
              <a:gd name="connsiteX5" fmla="*/ 932 w 4399595"/>
              <a:gd name="connsiteY5" fmla="*/ 292143 h 603514"/>
              <a:gd name="connsiteX0" fmla="*/ 7988 w 4406651"/>
              <a:gd name="connsiteY0" fmla="*/ 292143 h 476514"/>
              <a:gd name="connsiteX1" fmla="*/ 293904 w 4406651"/>
              <a:gd name="connsiteY1" fmla="*/ 6227 h 476514"/>
              <a:gd name="connsiteX2" fmla="*/ 4406416 w 4406651"/>
              <a:gd name="connsiteY2" fmla="*/ 0 h 476514"/>
              <a:gd name="connsiteX3" fmla="*/ 4401705 w 4406651"/>
              <a:gd name="connsiteY3" fmla="*/ 469481 h 476514"/>
              <a:gd name="connsiteX4" fmla="*/ 0 w 4406651"/>
              <a:gd name="connsiteY4" fmla="*/ 476514 h 476514"/>
              <a:gd name="connsiteX5" fmla="*/ 7988 w 4406651"/>
              <a:gd name="connsiteY5" fmla="*/ 292143 h 476514"/>
              <a:gd name="connsiteX0" fmla="*/ 11 w 4398674"/>
              <a:gd name="connsiteY0" fmla="*/ 292143 h 476514"/>
              <a:gd name="connsiteX1" fmla="*/ 285927 w 4398674"/>
              <a:gd name="connsiteY1" fmla="*/ 6227 h 476514"/>
              <a:gd name="connsiteX2" fmla="*/ 4398439 w 4398674"/>
              <a:gd name="connsiteY2" fmla="*/ 0 h 476514"/>
              <a:gd name="connsiteX3" fmla="*/ 4393728 w 4398674"/>
              <a:gd name="connsiteY3" fmla="*/ 469481 h 476514"/>
              <a:gd name="connsiteX4" fmla="*/ 6134 w 4398674"/>
              <a:gd name="connsiteY4" fmla="*/ 476514 h 476514"/>
              <a:gd name="connsiteX5" fmla="*/ 11 w 4398674"/>
              <a:gd name="connsiteY5" fmla="*/ 292143 h 476514"/>
              <a:gd name="connsiteX0" fmla="*/ 20 w 4398683"/>
              <a:gd name="connsiteY0" fmla="*/ 292143 h 476514"/>
              <a:gd name="connsiteX1" fmla="*/ 285936 w 4398683"/>
              <a:gd name="connsiteY1" fmla="*/ 6227 h 476514"/>
              <a:gd name="connsiteX2" fmla="*/ 4398448 w 4398683"/>
              <a:gd name="connsiteY2" fmla="*/ 0 h 476514"/>
              <a:gd name="connsiteX3" fmla="*/ 4393737 w 4398683"/>
              <a:gd name="connsiteY3" fmla="*/ 469481 h 476514"/>
              <a:gd name="connsiteX4" fmla="*/ 6143 w 4398683"/>
              <a:gd name="connsiteY4" fmla="*/ 476514 h 476514"/>
              <a:gd name="connsiteX5" fmla="*/ 20 w 4398683"/>
              <a:gd name="connsiteY5" fmla="*/ 292143 h 476514"/>
              <a:gd name="connsiteX0" fmla="*/ 1103 w 4399766"/>
              <a:gd name="connsiteY0" fmla="*/ 292143 h 476514"/>
              <a:gd name="connsiteX1" fmla="*/ 287019 w 4399766"/>
              <a:gd name="connsiteY1" fmla="*/ 6227 h 476514"/>
              <a:gd name="connsiteX2" fmla="*/ 4399531 w 4399766"/>
              <a:gd name="connsiteY2" fmla="*/ 0 h 476514"/>
              <a:gd name="connsiteX3" fmla="*/ 4394820 w 4399766"/>
              <a:gd name="connsiteY3" fmla="*/ 469481 h 476514"/>
              <a:gd name="connsiteX4" fmla="*/ 1581 w 4399766"/>
              <a:gd name="connsiteY4" fmla="*/ 476514 h 476514"/>
              <a:gd name="connsiteX5" fmla="*/ 1103 w 4399766"/>
              <a:gd name="connsiteY5" fmla="*/ 292143 h 4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9766" h="476514">
                <a:moveTo>
                  <a:pt x="1103" y="292143"/>
                </a:moveTo>
                <a:cubicBezTo>
                  <a:pt x="1103" y="134236"/>
                  <a:pt x="129112" y="6227"/>
                  <a:pt x="287019" y="6227"/>
                </a:cubicBezTo>
                <a:lnTo>
                  <a:pt x="4399531" y="0"/>
                </a:lnTo>
                <a:cubicBezTo>
                  <a:pt x="4401229" y="203968"/>
                  <a:pt x="4393122" y="265513"/>
                  <a:pt x="4394820" y="469481"/>
                </a:cubicBezTo>
                <a:lnTo>
                  <a:pt x="1581" y="476514"/>
                </a:lnTo>
                <a:cubicBezTo>
                  <a:pt x="-1481" y="384328"/>
                  <a:pt x="792" y="402420"/>
                  <a:pt x="1103" y="29214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6392553" y="4886896"/>
            <a:ext cx="242141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fld id="{BBF15AE3-289C-014D-AAA6-6108CB8A5483}" type="slidenum">
              <a:rPr lang="en-US" sz="600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pPr/>
              <a:t>‹#›</a:t>
            </a:fld>
            <a:r>
              <a:rPr lang="en-US" sz="9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900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3679839" y="4914018"/>
            <a:ext cx="20280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/>
            </a:pPr>
            <a:r>
              <a:rPr lang="en-US" sz="6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© 2016 TP-Link, Inc. Confidential information. Not for distribution or reproduction.</a:t>
            </a:r>
            <a:endParaRPr lang="en-US" sz="6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endParaRPr lang="en-US" sz="60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53777" y="386165"/>
            <a:ext cx="6070848" cy="2145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825" b="0" i="0" u="none" baseline="0">
                <a:solidFill>
                  <a:srgbClr val="FFCC08"/>
                </a:solidFill>
                <a:latin typeface="+mj-lt"/>
              </a:defRPr>
            </a:lvl1pPr>
          </a:lstStyle>
          <a:p>
            <a:pPr lvl="0"/>
            <a:r>
              <a:rPr lang="en-US" b="0" dirty="0" smtClean="0"/>
              <a:t>AGENDA GOES HERE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437904" y="590226"/>
            <a:ext cx="6086723" cy="68901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lnSpc>
                <a:spcPct val="90000"/>
              </a:lnSpc>
              <a:defRPr sz="1500" b="1" i="0" baseline="0">
                <a:solidFill>
                  <a:srgbClr val="4ACBD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Headline</a:t>
            </a:r>
            <a:endParaRPr lang="en-US" dirty="0"/>
          </a:p>
        </p:txBody>
      </p:sp>
      <p:pic>
        <p:nvPicPr>
          <p:cNvPr id="14" name="Picture 13" descr="TP-LINK_Logo-final_gray30-0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81" y="4737815"/>
            <a:ext cx="759069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91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498" r:id="rId2"/>
    <p:sldLayoutId id="2147493534" r:id="rId3"/>
    <p:sldLayoutId id="2147493541" r:id="rId4"/>
    <p:sldLayoutId id="2147493504" r:id="rId5"/>
    <p:sldLayoutId id="2147493483" r:id="rId6"/>
    <p:sldLayoutId id="2147493484" r:id="rId7"/>
    <p:sldLayoutId id="2147493508" r:id="rId8"/>
    <p:sldLayoutId id="2147493510" r:id="rId9"/>
    <p:sldLayoutId id="2147493511" r:id="rId10"/>
    <p:sldLayoutId id="2147493522" r:id="rId11"/>
    <p:sldLayoutId id="2147493507" r:id="rId12"/>
    <p:sldLayoutId id="2147493543" r:id="rId13"/>
    <p:sldLayoutId id="2147493544" r:id="rId14"/>
    <p:sldLayoutId id="2147493459" r:id="rId15"/>
    <p:sldLayoutId id="2147493513" r:id="rId16"/>
  </p:sldLayoutIdLst>
  <p:timing>
    <p:tnLst>
      <p:par>
        <p:cTn id="1" dur="indefinite" restart="never" nodeType="tmRoot"/>
      </p:par>
    </p:tnLst>
  </p:timing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5053" y="2251729"/>
            <a:ext cx="4508422" cy="295262"/>
          </a:xfrm>
        </p:spPr>
        <p:txBody>
          <a:bodyPr/>
          <a:lstStyle/>
          <a:p>
            <a:r>
              <a:rPr lang="zh-CN" altLang="en-US" sz="2400" dirty="0" smtClean="0"/>
              <a:t>浏览器简介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7756" y="1948280"/>
            <a:ext cx="1748539" cy="202303"/>
          </a:xfrm>
        </p:spPr>
        <p:txBody>
          <a:bodyPr/>
          <a:lstStyle/>
          <a:p>
            <a:r>
              <a:rPr lang="en-US" sz="1400" dirty="0" smtClean="0"/>
              <a:t>19/03/15</a:t>
            </a:r>
            <a:endParaRPr lang="en-US" sz="1400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72680" y="4517008"/>
            <a:ext cx="1266665" cy="295262"/>
          </a:xfrm>
        </p:spPr>
        <p:txBody>
          <a:bodyPr/>
          <a:lstStyle/>
          <a:p>
            <a:r>
              <a:rPr lang="zh-CN" altLang="en-US" sz="1400" b="0" dirty="0"/>
              <a:t>谭铭晖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345259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41081" y="1375703"/>
            <a:ext cx="5987220" cy="3008506"/>
          </a:xfrm>
        </p:spPr>
        <p:txBody>
          <a:bodyPr/>
          <a:lstStyle/>
          <a:p>
            <a:endParaRPr lang="en-US" altLang="zh-CN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err="1" smtClean="0"/>
              <a:t>WebView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方案</a:t>
            </a:r>
            <a:endParaRPr lang="zh-CN" altLang="en-US" sz="20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022562"/>
              </p:ext>
            </p:extLst>
          </p:nvPr>
        </p:nvGraphicFramePr>
        <p:xfrm>
          <a:off x="441081" y="1008576"/>
          <a:ext cx="5903180" cy="3630029"/>
        </p:xfrm>
        <a:graphic>
          <a:graphicData uri="http://schemas.openxmlformats.org/drawingml/2006/table">
            <a:tbl>
              <a:tblPr/>
              <a:tblGrid>
                <a:gridCol w="1180636"/>
                <a:gridCol w="1456830"/>
                <a:gridCol w="3265714"/>
              </a:tblGrid>
              <a:tr h="25948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dirty="0">
                          <a:effectLst/>
                        </a:rPr>
                        <a:t>方案</a:t>
                      </a:r>
                    </a:p>
                  </a:txBody>
                  <a:tcPr marL="36553" marR="36553" marT="36553" marB="4569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dirty="0">
                          <a:effectLst/>
                        </a:rPr>
                        <a:t>方案说明</a:t>
                      </a:r>
                    </a:p>
                  </a:txBody>
                  <a:tcPr marL="36553" marR="36553" marT="36553" marB="4569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dirty="0">
                          <a:effectLst/>
                        </a:rPr>
                        <a:t>优缺点</a:t>
                      </a:r>
                    </a:p>
                  </a:txBody>
                  <a:tcPr marL="36553" marR="36553" marT="36553" marB="4569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450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dirty="0" smtClean="0">
                          <a:effectLst/>
                        </a:rPr>
                        <a:t>Android</a:t>
                      </a:r>
                      <a:r>
                        <a:rPr lang="en-US" sz="1600" b="0" baseline="0" dirty="0" smtClean="0">
                          <a:effectLst/>
                        </a:rPr>
                        <a:t> </a:t>
                      </a:r>
                      <a:r>
                        <a:rPr lang="en-US" sz="1600" b="0" dirty="0" err="1" smtClean="0">
                          <a:effectLst/>
                        </a:rPr>
                        <a:t>WebView</a:t>
                      </a:r>
                      <a:endParaRPr lang="en-US" sz="1600" b="0" dirty="0">
                        <a:effectLst/>
                      </a:endParaRPr>
                    </a:p>
                  </a:txBody>
                  <a:tcPr marL="36553" marR="36553" marT="36553" marB="365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altLang="zh-CN" sz="1600" b="0" dirty="0" smtClean="0">
                          <a:effectLst/>
                        </a:rPr>
                        <a:t>4.4</a:t>
                      </a:r>
                      <a:r>
                        <a:rPr lang="en-US" altLang="zh-CN" sz="1600" b="0" baseline="0" dirty="0" smtClean="0">
                          <a:effectLst/>
                        </a:rPr>
                        <a:t> </a:t>
                      </a:r>
                      <a:r>
                        <a:rPr lang="zh-CN" altLang="en-US" sz="1600" b="0" baseline="0" dirty="0" smtClean="0">
                          <a:effectLst/>
                        </a:rPr>
                        <a:t>之后切换成</a:t>
                      </a:r>
                      <a:r>
                        <a:rPr lang="en-US" altLang="zh-CN" sz="1600" b="0" baseline="0" dirty="0" smtClean="0">
                          <a:effectLst/>
                        </a:rPr>
                        <a:t>Chromium </a:t>
                      </a:r>
                      <a:r>
                        <a:rPr lang="zh-CN" altLang="en-US" sz="1600" b="0" baseline="0" dirty="0" smtClean="0">
                          <a:effectLst/>
                        </a:rPr>
                        <a:t>内核</a:t>
                      </a:r>
                      <a:endParaRPr lang="zh-CN" altLang="en-US" sz="1600" b="0" dirty="0">
                        <a:effectLst/>
                      </a:endParaRPr>
                    </a:p>
                  </a:txBody>
                  <a:tcPr marL="36553" marR="36553" marT="36553" marB="365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dirty="0" smtClean="0">
                          <a:effectLst/>
                        </a:rPr>
                        <a:t>没有</a:t>
                      </a:r>
                      <a:r>
                        <a:rPr lang="zh-CN" altLang="en-US" sz="1600" b="0" dirty="0">
                          <a:effectLst/>
                        </a:rPr>
                        <a:t>额外的</a:t>
                      </a:r>
                      <a:r>
                        <a:rPr lang="en-US" altLang="zh-CN" sz="1600" b="0" dirty="0">
                          <a:effectLst/>
                        </a:rPr>
                        <a:t>JAR</a:t>
                      </a:r>
                      <a:r>
                        <a:rPr lang="zh-CN" altLang="en-US" sz="1600" b="0" dirty="0">
                          <a:effectLst/>
                        </a:rPr>
                        <a:t>及负担，原生</a:t>
                      </a:r>
                      <a:r>
                        <a:rPr lang="en-US" altLang="zh-CN" sz="1600" b="0" dirty="0">
                          <a:effectLst/>
                        </a:rPr>
                        <a:t>API </a:t>
                      </a:r>
                      <a:endParaRPr lang="en-US" altLang="zh-CN" sz="1600" b="0" dirty="0" smtClean="0">
                        <a:effectLst/>
                      </a:endParaRPr>
                    </a:p>
                    <a:p>
                      <a:pPr algn="l" fontAlgn="ctr"/>
                      <a:endParaRPr lang="en-US" altLang="zh-CN" sz="1600" b="0" dirty="0" smtClean="0">
                        <a:effectLst/>
                      </a:endParaRPr>
                    </a:p>
                    <a:p>
                      <a:pPr algn="l" fontAlgn="ctr"/>
                      <a:r>
                        <a:rPr lang="zh-CN" altLang="en-US" sz="1600" b="0" dirty="0" smtClean="0">
                          <a:effectLst/>
                        </a:rPr>
                        <a:t>版本</a:t>
                      </a:r>
                      <a:r>
                        <a:rPr lang="zh-CN" altLang="en-US" sz="1600" b="0" dirty="0" smtClean="0">
                          <a:effectLst/>
                        </a:rPr>
                        <a:t>差异大，</a:t>
                      </a:r>
                      <a:r>
                        <a:rPr lang="en-US" altLang="zh-CN" sz="1600" b="0" dirty="0" smtClean="0">
                          <a:effectLst/>
                        </a:rPr>
                        <a:t>H5</a:t>
                      </a:r>
                      <a:r>
                        <a:rPr lang="en-US" altLang="zh-CN" sz="1600" b="0" baseline="0" dirty="0" smtClean="0">
                          <a:effectLst/>
                        </a:rPr>
                        <a:t> </a:t>
                      </a:r>
                      <a:r>
                        <a:rPr lang="zh-CN" altLang="en-US" sz="1600" b="0" baseline="0" dirty="0" smtClean="0">
                          <a:effectLst/>
                        </a:rPr>
                        <a:t>解析能力较差，</a:t>
                      </a:r>
                      <a:r>
                        <a:rPr lang="en-US" altLang="zh-CN" sz="1600" b="0" baseline="0" dirty="0" smtClean="0">
                          <a:effectLst/>
                        </a:rPr>
                        <a:t>JS </a:t>
                      </a:r>
                      <a:r>
                        <a:rPr lang="zh-CN" altLang="en-US" sz="1600" b="0" baseline="0" dirty="0" smtClean="0">
                          <a:effectLst/>
                        </a:rPr>
                        <a:t>注入漏洞，内存泄露</a:t>
                      </a:r>
                      <a:endParaRPr lang="zh-CN" altLang="en-US" sz="1600" b="0" dirty="0">
                        <a:effectLst/>
                      </a:endParaRPr>
                    </a:p>
                  </a:txBody>
                  <a:tcPr marL="36553" marR="36553" marT="36553" marB="365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0588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dirty="0" smtClean="0">
                          <a:effectLst/>
                        </a:rPr>
                        <a:t>X5</a:t>
                      </a:r>
                      <a:r>
                        <a:rPr lang="en-US" sz="1600" b="0" baseline="0" dirty="0" smtClean="0">
                          <a:effectLst/>
                        </a:rPr>
                        <a:t> </a:t>
                      </a:r>
                      <a:r>
                        <a:rPr lang="en-US" altLang="zh-CN" sz="1600" b="0" baseline="0" dirty="0" err="1" smtClean="0">
                          <a:effectLst/>
                        </a:rPr>
                        <a:t>WebView</a:t>
                      </a:r>
                      <a:endParaRPr lang="en-US" sz="1600" b="0" dirty="0">
                        <a:effectLst/>
                      </a:endParaRPr>
                    </a:p>
                  </a:txBody>
                  <a:tcPr marL="36553" marR="36553" marT="36553" marB="365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dirty="0" smtClean="0">
                          <a:effectLst/>
                        </a:rPr>
                        <a:t>微</a:t>
                      </a:r>
                      <a:r>
                        <a:rPr lang="zh-CN" altLang="en-US" sz="1600" b="0" dirty="0">
                          <a:effectLst/>
                        </a:rPr>
                        <a:t>信，</a:t>
                      </a:r>
                      <a:r>
                        <a:rPr lang="en-US" altLang="zh-CN" sz="1600" b="0" dirty="0" smtClean="0">
                          <a:effectLst/>
                        </a:rPr>
                        <a:t>QQ </a:t>
                      </a:r>
                      <a:r>
                        <a:rPr lang="zh-CN" altLang="en-US" sz="1600" b="0" dirty="0" smtClean="0">
                          <a:effectLst/>
                        </a:rPr>
                        <a:t>浏览器（</a:t>
                      </a:r>
                      <a:r>
                        <a:rPr lang="en-US" altLang="zh-CN" sz="1600" b="0" dirty="0" smtClean="0">
                          <a:effectLst/>
                        </a:rPr>
                        <a:t>X5</a:t>
                      </a:r>
                      <a:r>
                        <a:rPr lang="en-US" altLang="zh-CN" sz="1600" b="0" baseline="0" dirty="0" smtClean="0">
                          <a:effectLst/>
                        </a:rPr>
                        <a:t> </a:t>
                      </a:r>
                      <a:r>
                        <a:rPr lang="zh-CN" altLang="en-US" sz="1600" b="0" baseline="0" dirty="0" smtClean="0">
                          <a:effectLst/>
                        </a:rPr>
                        <a:t>内核</a:t>
                      </a:r>
                      <a:r>
                        <a:rPr lang="zh-CN" altLang="en-US" sz="1600" b="0" dirty="0" smtClean="0">
                          <a:effectLst/>
                        </a:rPr>
                        <a:t>）</a:t>
                      </a:r>
                      <a:endParaRPr lang="zh-CN" altLang="en-US" sz="1600" b="0" dirty="0">
                        <a:effectLst/>
                      </a:endParaRPr>
                    </a:p>
                  </a:txBody>
                  <a:tcPr marL="36553" marR="36553" marT="36553" marB="365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dirty="0" smtClean="0">
                          <a:effectLst/>
                        </a:rPr>
                        <a:t>兼容性</a:t>
                      </a:r>
                      <a:r>
                        <a:rPr lang="zh-CN" altLang="en-US" sz="1600" b="0" dirty="0" smtClean="0">
                          <a:effectLst/>
                        </a:rPr>
                        <a:t>较好，</a:t>
                      </a:r>
                      <a:r>
                        <a:rPr lang="en-US" altLang="zh-CN" sz="1600" b="0" dirty="0" smtClean="0">
                          <a:effectLst/>
                        </a:rPr>
                        <a:t>H5</a:t>
                      </a:r>
                      <a:r>
                        <a:rPr lang="zh-CN" altLang="en-US" sz="1600" b="0" dirty="0" smtClean="0">
                          <a:effectLst/>
                        </a:rPr>
                        <a:t>性能较好，</a:t>
                      </a:r>
                      <a:r>
                        <a:rPr lang="en-US" altLang="zh-CN" sz="1600" b="0" dirty="0" smtClean="0">
                          <a:effectLst/>
                        </a:rPr>
                        <a:t>SDK</a:t>
                      </a:r>
                      <a:r>
                        <a:rPr lang="zh-CN" altLang="en-US" sz="1600" b="0" baseline="0" dirty="0" smtClean="0">
                          <a:effectLst/>
                        </a:rPr>
                        <a:t> 体积小</a:t>
                      </a:r>
                      <a:endParaRPr lang="en-US" altLang="zh-CN" sz="1600" b="0" baseline="0" dirty="0" smtClean="0">
                        <a:effectLst/>
                      </a:endParaRPr>
                    </a:p>
                    <a:p>
                      <a:pPr algn="l" fontAlgn="ctr"/>
                      <a:r>
                        <a:rPr lang="zh-CN" altLang="en-US" sz="1600" b="0" baseline="0" dirty="0" smtClean="0">
                          <a:effectLst/>
                        </a:rPr>
                        <a:t>， 支持 </a:t>
                      </a:r>
                      <a:r>
                        <a:rPr lang="en-US" altLang="zh-CN" sz="1600" b="0" baseline="0" dirty="0" smtClean="0">
                          <a:effectLst/>
                        </a:rPr>
                        <a:t>Hybrid App</a:t>
                      </a:r>
                      <a:endParaRPr lang="en-US" altLang="zh-CN" sz="1600" b="0" dirty="0" smtClean="0">
                        <a:effectLst/>
                      </a:endParaRPr>
                    </a:p>
                    <a:p>
                      <a:pPr algn="l" fontAlgn="ctr"/>
                      <a:endParaRPr lang="en-US" altLang="zh-CN" sz="1600" b="0" dirty="0" smtClean="0">
                        <a:effectLst/>
                      </a:endParaRPr>
                    </a:p>
                    <a:p>
                      <a:pPr algn="l" fontAlgn="ctr"/>
                      <a:r>
                        <a:rPr lang="zh-CN" altLang="en-US" sz="1600" b="0" baseline="0" dirty="0" smtClean="0">
                          <a:effectLst/>
                        </a:rPr>
                        <a:t>首次</a:t>
                      </a:r>
                      <a:r>
                        <a:rPr lang="zh-CN" altLang="en-US" sz="1600" b="0" baseline="0" dirty="0" smtClean="0">
                          <a:effectLst/>
                        </a:rPr>
                        <a:t>运行需要加载内核</a:t>
                      </a:r>
                      <a:endParaRPr lang="en-US" altLang="zh-CN" sz="1600" b="0" dirty="0">
                        <a:effectLst/>
                      </a:endParaRPr>
                    </a:p>
                  </a:txBody>
                  <a:tcPr marL="36553" marR="36553" marT="36553" marB="365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42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41081" y="1375703"/>
            <a:ext cx="6083546" cy="300850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整合 </a:t>
            </a:r>
            <a:r>
              <a:rPr lang="en-US" altLang="zh-CN" sz="1600" dirty="0" smtClean="0"/>
              <a:t>Chromium </a:t>
            </a:r>
            <a:r>
              <a:rPr lang="zh-CN" altLang="en-US" sz="1600" dirty="0" smtClean="0"/>
              <a:t>源码框架</a:t>
            </a:r>
            <a:endParaRPr lang="en-US" altLang="zh-CN" sz="16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「</a:t>
            </a:r>
            <a:r>
              <a:rPr lang="zh-CN" altLang="en-US" sz="1600" dirty="0"/>
              <a:t>重量级</a:t>
            </a:r>
            <a:r>
              <a:rPr lang="zh-CN" altLang="en-US" sz="1600" dirty="0" smtClean="0"/>
              <a:t>」浏览器，</a:t>
            </a:r>
            <a:r>
              <a:rPr lang="en-US" altLang="zh-CN" sz="1600" dirty="0" smtClean="0"/>
              <a:t>libchrome.so</a:t>
            </a:r>
            <a:r>
              <a:rPr lang="zh-CN" altLang="en-US" sz="1600" dirty="0"/>
              <a:t> </a:t>
            </a:r>
            <a:r>
              <a:rPr lang="zh-CN" altLang="en-US" sz="1600" dirty="0" smtClean="0"/>
              <a:t>未压缩大小约 </a:t>
            </a:r>
            <a:r>
              <a:rPr lang="en-US" altLang="zh-CN" sz="1600" dirty="0" smtClean="0"/>
              <a:t>40M</a:t>
            </a:r>
            <a:endParaRPr lang="en-US" altLang="zh-CN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脱离 </a:t>
            </a:r>
            <a:r>
              <a:rPr lang="en-US" altLang="zh-CN" sz="1600" dirty="0" smtClean="0"/>
              <a:t>Android </a:t>
            </a:r>
            <a:r>
              <a:rPr lang="en-US" altLang="zh-CN" sz="1600" dirty="0" err="1" smtClean="0"/>
              <a:t>WebView</a:t>
            </a:r>
            <a:r>
              <a:rPr lang="zh-CN" altLang="en-US" sz="1600" dirty="0"/>
              <a:t> </a:t>
            </a:r>
            <a:r>
              <a:rPr lang="zh-CN" altLang="en-US" sz="1600" dirty="0" smtClean="0"/>
              <a:t>可以独立运行</a:t>
            </a:r>
            <a:endParaRPr lang="en-US" altLang="zh-CN" sz="16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 smtClean="0"/>
              <a:t>内核集成方案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201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方案选型</a:t>
            </a:r>
            <a:endParaRPr lang="zh-CN" altLang="en-US" sz="20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227447"/>
              </p:ext>
            </p:extLst>
          </p:nvPr>
        </p:nvGraphicFramePr>
        <p:xfrm>
          <a:off x="453777" y="964910"/>
          <a:ext cx="5997576" cy="3912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852"/>
                <a:gridCol w="2531532"/>
                <a:gridCol w="1999192"/>
              </a:tblGrid>
              <a:tr h="3797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优点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缺点</a:t>
                      </a:r>
                      <a:endParaRPr lang="zh-CN" altLang="en-US" dirty="0"/>
                    </a:p>
                  </a:txBody>
                  <a:tcPr/>
                </a:tc>
              </a:tr>
              <a:tr h="2001097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WebView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zh-CN" altLang="en-US" baseline="0" dirty="0" smtClean="0"/>
                        <a:t>无需增加 </a:t>
                      </a:r>
                      <a:r>
                        <a:rPr lang="en-US" altLang="zh-CN" baseline="0" dirty="0" smtClean="0"/>
                        <a:t>App </a:t>
                      </a:r>
                      <a:r>
                        <a:rPr lang="zh-CN" altLang="en-US" baseline="0" dirty="0" smtClean="0"/>
                        <a:t>体积</a:t>
                      </a:r>
                      <a:endParaRPr lang="en-US" altLang="zh-CN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zh-CN" altLang="en-US" baseline="0" dirty="0" smtClean="0"/>
                        <a:t>集成简便</a:t>
                      </a:r>
                      <a:endParaRPr lang="en-US" altLang="zh-CN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zh-CN" altLang="en-US" baseline="0" dirty="0" smtClean="0"/>
                        <a:t>节省内存</a:t>
                      </a:r>
                      <a:endParaRPr lang="en-US" altLang="zh-CN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zh-CN" altLang="en-US" baseline="0" dirty="0" smtClean="0"/>
                        <a:t>单进程模型，渲染崩溃导致应用崩溃</a:t>
                      </a:r>
                      <a:endParaRPr lang="en-US" altLang="zh-CN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zh-CN" altLang="en-US" baseline="0" dirty="0" smtClean="0"/>
                        <a:t>依赖系统 </a:t>
                      </a:r>
                      <a:r>
                        <a:rPr lang="en-US" altLang="zh-CN" baseline="0" dirty="0" err="1" smtClean="0"/>
                        <a:t>WebView</a:t>
                      </a:r>
                      <a:endParaRPr lang="en-US" altLang="zh-CN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zh-CN" altLang="en-US" baseline="0" dirty="0" smtClean="0"/>
                        <a:t>没有</a:t>
                      </a:r>
                      <a:r>
                        <a:rPr lang="zh-CN" altLang="en-US" baseline="0" dirty="0" smtClean="0"/>
                        <a:t>沙箱模型支持</a:t>
                      </a:r>
                      <a:endParaRPr lang="en-US" altLang="zh-CN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zh-CN" altLang="en-US" baseline="0" dirty="0" smtClean="0"/>
                        <a:t>不</a:t>
                      </a:r>
                      <a:r>
                        <a:rPr lang="zh-CN" altLang="en-US" baseline="0" dirty="0" smtClean="0"/>
                        <a:t>支持部分</a:t>
                      </a:r>
                      <a:r>
                        <a:rPr lang="en-US" altLang="zh-CN" baseline="0" dirty="0" smtClean="0"/>
                        <a:t>H5</a:t>
                      </a:r>
                      <a:r>
                        <a:rPr lang="zh-CN" altLang="en-US" baseline="0" dirty="0" smtClean="0"/>
                        <a:t>特性（</a:t>
                      </a:r>
                      <a:r>
                        <a:rPr lang="en-US" altLang="zh-CN" baseline="0" dirty="0" err="1" smtClean="0"/>
                        <a:t>WebRTC</a:t>
                      </a:r>
                      <a:r>
                        <a:rPr lang="en-US" altLang="zh-CN" baseline="0" dirty="0" smtClean="0"/>
                        <a:t>…</a:t>
                      </a:r>
                      <a:r>
                        <a:rPr lang="zh-CN" altLang="en-US" baseline="0" dirty="0" smtClean="0"/>
                        <a:t>）</a:t>
                      </a:r>
                      <a:endParaRPr lang="en-US" altLang="zh-CN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zh-CN" altLang="en-US" baseline="0" dirty="0" smtClean="0"/>
                        <a:t>主线程进行绘制</a:t>
                      </a:r>
                      <a:endParaRPr lang="en-US" altLang="zh-CN" baseline="0" dirty="0" smtClean="0"/>
                    </a:p>
                  </a:txBody>
                  <a:tcPr/>
                </a:tc>
              </a:tr>
              <a:tr h="142631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Chromium </a:t>
                      </a:r>
                      <a:r>
                        <a:rPr lang="zh-CN" altLang="en-US" dirty="0" smtClean="0"/>
                        <a:t>内核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zh-CN" altLang="en-US" dirty="0" smtClean="0"/>
                        <a:t>脱离系统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err="1" smtClean="0"/>
                        <a:t>WebView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baseline="0" dirty="0" smtClean="0"/>
                        <a:t>使用</a:t>
                      </a:r>
                      <a:endParaRPr lang="en-US" altLang="zh-CN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zh-CN" altLang="en-US" baseline="0" dirty="0" smtClean="0"/>
                        <a:t>沙箱模型</a:t>
                      </a:r>
                      <a:endParaRPr lang="en-US" altLang="zh-CN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zh-CN" altLang="en-US" baseline="0" dirty="0" smtClean="0"/>
                        <a:t>多进程架构</a:t>
                      </a:r>
                      <a:endParaRPr lang="en-US" altLang="zh-CN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zh-CN" altLang="en-US" baseline="0" dirty="0" smtClean="0"/>
                        <a:t>性能较好</a:t>
                      </a:r>
                      <a:endParaRPr lang="en-US" altLang="zh-CN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zh-CN" baseline="0" dirty="0" smtClean="0"/>
                        <a:t>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zh-CN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zh-CN" altLang="en-US" baseline="0" dirty="0" smtClean="0"/>
                        <a:t>架构复杂</a:t>
                      </a:r>
                      <a:endParaRPr lang="en-US" altLang="zh-CN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zh-CN" baseline="0" dirty="0" smtClean="0"/>
                        <a:t>App </a:t>
                      </a:r>
                      <a:r>
                        <a:rPr lang="zh-CN" altLang="en-US" baseline="0" dirty="0" smtClean="0"/>
                        <a:t>体积大</a:t>
                      </a:r>
                      <a:endParaRPr lang="en-US" altLang="zh-CN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zh-CN" altLang="en-US" baseline="0" dirty="0" smtClean="0"/>
                        <a:t>更新迭代</a:t>
                      </a:r>
                      <a:r>
                        <a:rPr lang="zh-CN" altLang="en-US" baseline="0" dirty="0" smtClean="0"/>
                        <a:t>频繁</a:t>
                      </a:r>
                      <a:endParaRPr lang="en-US" altLang="zh-CN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330009" y="3121335"/>
            <a:ext cx="1691296" cy="9694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9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687327819"/>
              </p:ext>
            </p:extLst>
          </p:nvPr>
        </p:nvGraphicFramePr>
        <p:xfrm>
          <a:off x="1706115" y="1375703"/>
          <a:ext cx="3121705" cy="3008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Chromium </a:t>
            </a:r>
            <a:r>
              <a:rPr lang="zh-CN" altLang="en-US" dirty="0" smtClean="0"/>
              <a:t>架构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703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基本结构</a:t>
            </a:r>
            <a:endParaRPr lang="zh-CN" altLang="en-US" dirty="0"/>
          </a:p>
        </p:txBody>
      </p:sp>
      <p:pic>
        <p:nvPicPr>
          <p:cNvPr id="1026" name="Picture 2" descr="https://www.chromium.org/_/rsrc/1308680092356/developers/how-tos/getting-around-the-chrome-source-code/Cont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809" y="1279236"/>
            <a:ext cx="4104191" cy="320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956560" y="1128543"/>
            <a:ext cx="3474720" cy="1378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58140" y="1455420"/>
            <a:ext cx="2395669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34289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Chrome</a:t>
            </a:r>
            <a:r>
              <a:rPr lang="zh-CN" altLang="en-US" sz="1600" dirty="0" smtClean="0"/>
              <a:t>：应用层、</a:t>
            </a:r>
            <a:r>
              <a:rPr lang="en-US" altLang="zh-CN" sz="1600" dirty="0" smtClean="0"/>
              <a:t>UI</a:t>
            </a:r>
            <a:endParaRPr lang="en-US" altLang="zh-CN" sz="1600" dirty="0"/>
          </a:p>
          <a:p>
            <a:pPr marL="171450" indent="-171450" defTabSz="34289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/>
              <a:t>Content</a:t>
            </a:r>
            <a:r>
              <a:rPr lang="zh-CN" altLang="en-US" sz="1600" dirty="0" smtClean="0"/>
              <a:t>：多进程、沙箱模型、网页渲染</a:t>
            </a:r>
            <a:r>
              <a:rPr lang="zh-CN" altLang="en-US" sz="1600" b="1" dirty="0" smtClean="0"/>
              <a:t>。</a:t>
            </a:r>
            <a:r>
              <a:rPr lang="zh-CN" altLang="en-US" sz="1600" dirty="0" smtClean="0">
                <a:solidFill>
                  <a:srgbClr val="FF0000"/>
                </a:solidFill>
              </a:rPr>
              <a:t>核心模块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171450" indent="-171450" defTabSz="34289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Blink/net/V8</a:t>
            </a:r>
            <a:r>
              <a:rPr lang="zh-CN" altLang="en-US" sz="1600" dirty="0" smtClean="0"/>
              <a:t>：网络栈、渲染、</a:t>
            </a:r>
            <a:r>
              <a:rPr lang="en-US" altLang="zh-CN" sz="1600" dirty="0" smtClean="0"/>
              <a:t>JS</a:t>
            </a:r>
            <a:r>
              <a:rPr lang="zh-CN" altLang="en-US" sz="1600" dirty="0" smtClean="0"/>
              <a:t>引擎</a:t>
            </a:r>
            <a:endParaRPr lang="en-US" altLang="zh-CN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455271" y="4301196"/>
            <a:ext cx="6129903" cy="325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/>
              <a:t>核心：低层不依赖高层模块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93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41081" y="1375703"/>
            <a:ext cx="6416919" cy="30085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浏览器插件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语法检查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自动填充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账号同步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安全浏览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翻译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…</a:t>
            </a:r>
            <a:endParaRPr lang="en-US" altLang="zh-CN" sz="1600" dirty="0"/>
          </a:p>
          <a:p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平台相关</a:t>
            </a:r>
            <a:r>
              <a:rPr lang="zh-CN" altLang="en-US" sz="1600" b="1" dirty="0" smtClean="0"/>
              <a:t>功能</a:t>
            </a:r>
            <a:r>
              <a:rPr lang="zh-CN" altLang="en-US" sz="1600" dirty="0" smtClean="0"/>
              <a:t>（</a:t>
            </a:r>
            <a:r>
              <a:rPr lang="en-US" altLang="zh-CN" sz="1600" dirty="0" err="1" smtClean="0"/>
              <a:t>iOS</a:t>
            </a:r>
            <a:r>
              <a:rPr lang="en-US" altLang="zh-CN" sz="1600" dirty="0" smtClean="0"/>
              <a:t>, Android, </a:t>
            </a:r>
            <a:r>
              <a:rPr lang="en-US" altLang="zh-CN" sz="1600" dirty="0" err="1" smtClean="0"/>
              <a:t>macOS</a:t>
            </a:r>
            <a:r>
              <a:rPr lang="en-US" altLang="zh-CN" sz="1600" dirty="0" smtClean="0"/>
              <a:t>, Windows, </a:t>
            </a:r>
            <a:r>
              <a:rPr lang="en-US" altLang="zh-CN" sz="1600" dirty="0" err="1" smtClean="0"/>
              <a:t>ChromiumOS</a:t>
            </a:r>
            <a:r>
              <a:rPr lang="en-US" altLang="zh-CN" sz="1600" dirty="0" smtClean="0"/>
              <a:t>, Linux…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Chrome </a:t>
            </a:r>
            <a:r>
              <a:rPr lang="zh-CN" altLang="en-US" dirty="0" smtClean="0"/>
              <a:t>模块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411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41081" y="1375702"/>
            <a:ext cx="5974959" cy="3386797"/>
          </a:xfrm>
        </p:spPr>
        <p:txBody>
          <a:bodyPr/>
          <a:lstStyle/>
          <a:p>
            <a:r>
              <a:rPr lang="zh-CN" altLang="en-US" sz="1600" dirty="0" smtClean="0"/>
              <a:t>背景：</a:t>
            </a:r>
            <a:endParaRPr lang="en-US" altLang="zh-CN" sz="1600" dirty="0" smtClean="0"/>
          </a:p>
          <a:p>
            <a:r>
              <a:rPr lang="en-US" altLang="zh-CN" sz="1600" dirty="0" smtClean="0"/>
              <a:t>-  Chromium </a:t>
            </a:r>
            <a:r>
              <a:rPr lang="zh-CN" altLang="en-US" sz="1600" dirty="0" smtClean="0"/>
              <a:t>功能不断增加，</a:t>
            </a:r>
            <a:r>
              <a:rPr lang="en-US" altLang="zh-CN" sz="1600" dirty="0" smtClean="0"/>
              <a:t>chrome </a:t>
            </a:r>
            <a:r>
              <a:rPr lang="zh-CN" altLang="en-US" sz="1600" dirty="0" smtClean="0"/>
              <a:t>模块代码激增；</a:t>
            </a:r>
            <a:endParaRPr lang="en-US" altLang="zh-CN" sz="1600" dirty="0"/>
          </a:p>
          <a:p>
            <a:pPr marL="171450" indent="-171450">
              <a:buFontTx/>
              <a:buChar char="-"/>
            </a:pPr>
            <a:r>
              <a:rPr lang="zh-CN" altLang="en-US" sz="1600" dirty="0" smtClean="0"/>
              <a:t>核心功能与 </a:t>
            </a:r>
            <a:r>
              <a:rPr lang="en-US" altLang="zh-CN" sz="1600" dirty="0" smtClean="0"/>
              <a:t>Features </a:t>
            </a:r>
            <a:r>
              <a:rPr lang="zh-CN" altLang="en-US" sz="1600" dirty="0" smtClean="0"/>
              <a:t>相关代码放在同一目录，职责划分不明显；</a:t>
            </a:r>
            <a:endParaRPr lang="en-US" altLang="zh-CN" sz="1600" dirty="0" smtClean="0"/>
          </a:p>
          <a:p>
            <a:pPr marL="171450" indent="-171450">
              <a:buFontTx/>
              <a:buChar char="-"/>
            </a:pPr>
            <a:r>
              <a:rPr lang="zh-CN" altLang="en-US" sz="1600" dirty="0" smtClean="0"/>
              <a:t>功能模块契合多平台。</a:t>
            </a:r>
            <a:endParaRPr lang="en-US" altLang="zh-CN" sz="1600" dirty="0"/>
          </a:p>
          <a:p>
            <a:pPr marL="171450" indent="-171450">
              <a:buFontTx/>
              <a:buChar char="-"/>
            </a:pPr>
            <a:endParaRPr lang="en-US" altLang="zh-CN" sz="1600" dirty="0" smtClean="0"/>
          </a:p>
          <a:p>
            <a:pPr marL="171450" indent="-171450">
              <a:buFontTx/>
              <a:buChar char="-"/>
            </a:pPr>
            <a:endParaRPr lang="en-US" altLang="zh-CN" sz="1600" dirty="0"/>
          </a:p>
          <a:p>
            <a:r>
              <a:rPr lang="zh-CN" altLang="en-US" sz="1600" dirty="0" smtClean="0"/>
              <a:t>解决方案：</a:t>
            </a:r>
            <a:endParaRPr lang="en-US" altLang="zh-CN" sz="1600" dirty="0" smtClean="0"/>
          </a:p>
          <a:p>
            <a:pPr marL="285750" indent="-285750">
              <a:buFontTx/>
              <a:buChar char="-"/>
            </a:pPr>
            <a:r>
              <a:rPr lang="zh-CN" altLang="en-US" sz="1600" dirty="0" smtClean="0"/>
              <a:t>提取浏览器</a:t>
            </a:r>
            <a:r>
              <a:rPr lang="zh-CN" altLang="en-US" sz="1600" dirty="0"/>
              <a:t>基础功能：</a:t>
            </a:r>
            <a:r>
              <a:rPr lang="zh-CN" altLang="en-US" sz="1600" b="1" dirty="0"/>
              <a:t>多</a:t>
            </a:r>
            <a:r>
              <a:rPr lang="zh-CN" altLang="en-US" sz="1600" b="1" dirty="0" smtClean="0"/>
              <a:t>标签（多进程）、</a:t>
            </a:r>
            <a:r>
              <a:rPr lang="zh-CN" altLang="en-US" sz="1600" b="1" dirty="0"/>
              <a:t>沙箱模型、网页</a:t>
            </a:r>
            <a:r>
              <a:rPr lang="zh-CN" altLang="en-US" sz="1600" b="1" dirty="0" smtClean="0"/>
              <a:t>渲染</a:t>
            </a:r>
            <a:r>
              <a:rPr lang="zh-CN" altLang="en-US" sz="1600" dirty="0"/>
              <a:t>；</a:t>
            </a:r>
            <a:endParaRPr lang="en-US" altLang="zh-CN" sz="1600" dirty="0" smtClean="0"/>
          </a:p>
          <a:p>
            <a:pPr marL="285750" indent="-285750">
              <a:buFontTx/>
              <a:buChar char="-"/>
            </a:pPr>
            <a:r>
              <a:rPr lang="zh-CN" altLang="en-US" sz="1600" dirty="0"/>
              <a:t>独立</a:t>
            </a:r>
            <a:r>
              <a:rPr lang="en-US" altLang="zh-CN" sz="1600" dirty="0"/>
              <a:t>Content </a:t>
            </a:r>
            <a:r>
              <a:rPr lang="zh-CN" altLang="en-US" sz="1600" dirty="0" smtClean="0"/>
              <a:t>模块，不依赖 </a:t>
            </a:r>
            <a:r>
              <a:rPr lang="en-US" altLang="zh-CN" sz="1600" dirty="0" smtClean="0"/>
              <a:t>Chrome</a:t>
            </a:r>
            <a:r>
              <a:rPr lang="zh-CN" altLang="en-US" sz="1600" dirty="0"/>
              <a:t> </a:t>
            </a:r>
            <a:r>
              <a:rPr lang="zh-CN" altLang="en-US" sz="1600" dirty="0" smtClean="0"/>
              <a:t>模块。可独立编译（</a:t>
            </a:r>
            <a:r>
              <a:rPr lang="en-US" altLang="zh-CN" sz="1600" dirty="0" err="1" smtClean="0"/>
              <a:t>Content_shell</a:t>
            </a:r>
            <a:r>
              <a:rPr lang="zh-CN" altLang="en-US" sz="1600" dirty="0" smtClean="0"/>
              <a:t>）</a:t>
            </a:r>
            <a:endParaRPr lang="en-US" altLang="zh-CN" sz="1600" dirty="0"/>
          </a:p>
          <a:p>
            <a:pPr marL="285750" indent="-285750">
              <a:buFontTx/>
              <a:buChar char="-"/>
            </a:pPr>
            <a:endParaRPr lang="en-US" altLang="zh-CN" sz="16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 </a:t>
            </a:r>
            <a:r>
              <a:rPr lang="zh-CN" altLang="en-US" dirty="0"/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307709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 shell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197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41081" y="1375703"/>
            <a:ext cx="6013059" cy="3008506"/>
          </a:xfrm>
        </p:spPr>
        <p:txBody>
          <a:bodyPr/>
          <a:lstStyle/>
          <a:p>
            <a:r>
              <a:rPr lang="zh-CN" altLang="en-US" dirty="0" smtClean="0"/>
              <a:t>内容：</a:t>
            </a:r>
            <a:endParaRPr lang="en-US" altLang="zh-CN" dirty="0" smtClean="0"/>
          </a:p>
          <a:p>
            <a:r>
              <a:rPr lang="zh-CN" altLang="en-US" dirty="0"/>
              <a:t>应用程序或者进程的创建和初始化</a:t>
            </a:r>
            <a:r>
              <a:rPr lang="zh-CN" altLang="en-US" dirty="0" smtClean="0"/>
              <a:t>相关</a:t>
            </a:r>
            <a:endParaRPr lang="en-US" altLang="zh-CN" dirty="0" smtClean="0"/>
          </a:p>
          <a:p>
            <a:r>
              <a:rPr lang="en-US" altLang="zh-CN" dirty="0"/>
              <a:t>HTML5</a:t>
            </a:r>
            <a:r>
              <a:rPr lang="zh-CN" altLang="en-US" dirty="0"/>
              <a:t>功能和其他一些高级功能实现的</a:t>
            </a:r>
            <a:r>
              <a:rPr lang="zh-CN" altLang="en-US" dirty="0" smtClean="0"/>
              <a:t>参与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 Shell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945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23729926"/>
              </p:ext>
            </p:extLst>
          </p:nvPr>
        </p:nvGraphicFramePr>
        <p:xfrm>
          <a:off x="1706115" y="1375703"/>
          <a:ext cx="3121705" cy="3008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Chromium </a:t>
            </a:r>
            <a:r>
              <a:rPr lang="zh-CN" altLang="en-US" dirty="0" smtClean="0"/>
              <a:t>架构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010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41081" y="1375703"/>
            <a:ext cx="6029569" cy="300850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strike="sngStrike" dirty="0" smtClean="0"/>
              <a:t>浏览器内核是什么？</a:t>
            </a:r>
            <a:endParaRPr lang="en-US" altLang="zh-CN" sz="1600" strike="sngStrik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strike="sngStrike" dirty="0" smtClean="0"/>
              <a:t>为什么要采用 </a:t>
            </a:r>
            <a:r>
              <a:rPr lang="en-US" altLang="zh-CN" sz="1600" strike="sngStrike" dirty="0" smtClean="0"/>
              <a:t>Chromium </a:t>
            </a:r>
            <a:r>
              <a:rPr lang="zh-CN" altLang="en-US" sz="1600" strike="sngStrike" dirty="0" smtClean="0"/>
              <a:t>内核？</a:t>
            </a:r>
            <a:endParaRPr lang="en-US" altLang="zh-CN" sz="1600" strike="sngStrik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600" strike="sngStrike" dirty="0" err="1" smtClean="0"/>
              <a:t>WebView</a:t>
            </a:r>
            <a:r>
              <a:rPr lang="en-US" altLang="zh-CN" sz="1600" strike="sngStrike" dirty="0" smtClean="0"/>
              <a:t> </a:t>
            </a:r>
            <a:r>
              <a:rPr lang="zh-CN" altLang="en-US" sz="1600" strike="sngStrike" dirty="0" smtClean="0"/>
              <a:t>和 </a:t>
            </a:r>
            <a:r>
              <a:rPr lang="en-US" altLang="zh-CN" sz="1600" strike="sngStrike" dirty="0" smtClean="0"/>
              <a:t>Chromium</a:t>
            </a:r>
            <a:r>
              <a:rPr lang="zh-CN" altLang="en-US" sz="1600" strike="sngStrike" dirty="0" smtClean="0"/>
              <a:t>有什么区别？</a:t>
            </a:r>
            <a:endParaRPr lang="en-US" altLang="zh-CN" sz="1600" strike="sngStrik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dirty="0"/>
              <a:t>浏览器和别的</a:t>
            </a:r>
            <a:r>
              <a:rPr lang="en-US" altLang="zh-CN" sz="1600" dirty="0"/>
              <a:t>App</a:t>
            </a:r>
            <a:r>
              <a:rPr lang="zh-CN" altLang="en-US" sz="1600" dirty="0"/>
              <a:t>有什么不一样</a:t>
            </a:r>
            <a:r>
              <a:rPr lang="zh-CN" altLang="en-US" sz="1600" dirty="0" smtClean="0"/>
              <a:t>？</a:t>
            </a:r>
            <a:endParaRPr lang="en-US" altLang="zh-CN" sz="1600" strike="sngStrik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Chromium </a:t>
            </a:r>
            <a:r>
              <a:rPr lang="zh-CN" altLang="en-US" sz="1600" dirty="0" smtClean="0"/>
              <a:t>架构是怎样的？</a:t>
            </a:r>
            <a:endParaRPr lang="en-US" altLang="zh-CN" sz="16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浏览器的内容是怎么显示出来的？</a:t>
            </a:r>
            <a:endParaRPr lang="en-US" altLang="zh-CN" sz="16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可能会有的疑惑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374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多进程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768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41081" y="1375703"/>
            <a:ext cx="5845419" cy="3008506"/>
          </a:xfrm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sz="1400" dirty="0" smtClean="0"/>
              <a:t>Browser </a:t>
            </a:r>
            <a:r>
              <a:rPr lang="zh-CN" altLang="en-US" sz="1400" dirty="0" smtClean="0"/>
              <a:t>进程： 主进程，</a:t>
            </a:r>
            <a:r>
              <a:rPr lang="en-US" altLang="zh-CN" sz="1400" dirty="0" smtClean="0"/>
              <a:t>UI</a:t>
            </a:r>
            <a:r>
              <a:rPr lang="zh-CN" altLang="en-US" sz="1400" dirty="0" smtClean="0"/>
              <a:t>显示，</a:t>
            </a:r>
            <a:r>
              <a:rPr lang="en-US" altLang="zh-CN" sz="1400" dirty="0" smtClean="0"/>
              <a:t>I/O</a:t>
            </a:r>
          </a:p>
          <a:p>
            <a:pPr marL="171450" indent="-171450">
              <a:buFontTx/>
              <a:buChar char="-"/>
            </a:pPr>
            <a:r>
              <a:rPr lang="en-US" altLang="zh-CN" sz="1400" dirty="0" smtClean="0"/>
              <a:t>Render</a:t>
            </a:r>
            <a:r>
              <a:rPr lang="zh-CN" altLang="en-US" sz="1400" dirty="0"/>
              <a:t> </a:t>
            </a:r>
            <a:r>
              <a:rPr lang="zh-CN" altLang="en-US" sz="1400" dirty="0" smtClean="0"/>
              <a:t>进程：</a:t>
            </a:r>
            <a:r>
              <a:rPr lang="zh-CN" altLang="en-US" sz="1400" dirty="0"/>
              <a:t>标签</a:t>
            </a:r>
            <a:r>
              <a:rPr lang="zh-CN" altLang="en-US" sz="1400" dirty="0" smtClean="0"/>
              <a:t>页，</a:t>
            </a:r>
            <a:r>
              <a:rPr lang="en-US" altLang="zh-CN" sz="1400" dirty="0" smtClean="0"/>
              <a:t>Blink</a:t>
            </a:r>
            <a:r>
              <a:rPr lang="zh-CN" altLang="en-US" sz="1400" dirty="0"/>
              <a:t> </a:t>
            </a:r>
            <a:r>
              <a:rPr lang="zh-CN" altLang="en-US" sz="1400" dirty="0" smtClean="0"/>
              <a:t>内核渲染、布局</a:t>
            </a:r>
            <a:endParaRPr lang="en-US" altLang="zh-CN" sz="14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多进程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978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437904" y="1474409"/>
            <a:ext cx="5978136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rowser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ppapi_plugin</a:t>
            </a: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renderer</a:t>
            </a: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utility</a:t>
            </a: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47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31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84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132" y="581574"/>
            <a:ext cx="1837869" cy="43184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034" y="581574"/>
            <a:ext cx="1368162" cy="229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3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34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672337" y="2375887"/>
            <a:ext cx="3994889" cy="741839"/>
          </a:xfrm>
        </p:spPr>
        <p:txBody>
          <a:bodyPr/>
          <a:lstStyle/>
          <a:p>
            <a:r>
              <a:rPr lang="en-US" altLang="zh-CN" sz="2800" dirty="0" smtClean="0"/>
              <a:t>Q &amp; 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708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73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047859451"/>
              </p:ext>
            </p:extLst>
          </p:nvPr>
        </p:nvGraphicFramePr>
        <p:xfrm>
          <a:off x="441081" y="1375703"/>
          <a:ext cx="6083544" cy="3008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一言蔽之</a:t>
            </a:r>
          </a:p>
        </p:txBody>
      </p:sp>
    </p:spTree>
    <p:extLst>
      <p:ext uri="{BB962C8B-B14F-4D97-AF65-F5344CB8AC3E}">
        <p14:creationId xmlns:p14="http://schemas.microsoft.com/office/powerpoint/2010/main" val="309006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18917116"/>
              </p:ext>
            </p:extLst>
          </p:nvPr>
        </p:nvGraphicFramePr>
        <p:xfrm>
          <a:off x="441081" y="1375703"/>
          <a:ext cx="5959719" cy="3008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7904" y="643680"/>
            <a:ext cx="6086723" cy="689010"/>
          </a:xfrm>
        </p:spPr>
        <p:txBody>
          <a:bodyPr/>
          <a:lstStyle/>
          <a:p>
            <a:r>
              <a:rPr lang="zh-CN" altLang="en-US" sz="2000" dirty="0"/>
              <a:t>前期</a:t>
            </a:r>
            <a:r>
              <a:rPr lang="zh-CN" altLang="en-US" sz="2000" dirty="0" smtClean="0"/>
              <a:t>调研工作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039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41081" y="1375703"/>
            <a:ext cx="6083546" cy="3008506"/>
          </a:xfrm>
        </p:spPr>
        <p:txBody>
          <a:bodyPr/>
          <a:lstStyle/>
          <a:p>
            <a:r>
              <a:rPr lang="zh-CN" altLang="en-US" sz="1200" dirty="0" smtClean="0"/>
              <a:t>内核包括渲染</a:t>
            </a:r>
            <a:r>
              <a:rPr lang="zh-CN" altLang="en-US" sz="1200" dirty="0"/>
              <a:t>引擎</a:t>
            </a:r>
            <a:r>
              <a:rPr lang="en-US" altLang="zh-CN" sz="1200" dirty="0"/>
              <a:t>(layout engineer </a:t>
            </a:r>
            <a:r>
              <a:rPr lang="zh-CN" altLang="en-US" sz="1200" dirty="0"/>
              <a:t>或者 </a:t>
            </a:r>
            <a:r>
              <a:rPr lang="en-US" altLang="zh-CN" sz="1200" dirty="0"/>
              <a:t>Rendering Engine)</a:t>
            </a:r>
            <a:r>
              <a:rPr lang="zh-CN" altLang="en-US" sz="1200" dirty="0"/>
              <a:t>和 </a:t>
            </a:r>
            <a:r>
              <a:rPr lang="en-US" altLang="zh-CN" sz="1200" dirty="0"/>
              <a:t>JS </a:t>
            </a:r>
            <a:r>
              <a:rPr lang="zh-CN" altLang="en-US" sz="1200" dirty="0"/>
              <a:t>引擎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endParaRPr lang="en-US" altLang="zh-CN" sz="1200" dirty="0"/>
          </a:p>
          <a:p>
            <a:r>
              <a:rPr lang="zh-CN" altLang="en-US" sz="1200" b="1" dirty="0" smtClean="0"/>
              <a:t>渲染引擎</a:t>
            </a:r>
            <a:r>
              <a:rPr lang="zh-CN" altLang="en-US" sz="1200" dirty="0" smtClean="0"/>
              <a:t>负责</a:t>
            </a:r>
            <a:r>
              <a:rPr lang="zh-CN" altLang="en-US" sz="1200" dirty="0"/>
              <a:t>取得网页的内容（</a:t>
            </a:r>
            <a:r>
              <a:rPr lang="en-US" altLang="zh-CN" sz="1200" dirty="0"/>
              <a:t>HTML</a:t>
            </a:r>
            <a:r>
              <a:rPr lang="zh-CN" altLang="en-US" sz="1200" dirty="0"/>
              <a:t>、</a:t>
            </a:r>
            <a:r>
              <a:rPr lang="en-US" altLang="zh-CN" sz="1200" dirty="0"/>
              <a:t>XML</a:t>
            </a:r>
            <a:r>
              <a:rPr lang="zh-CN" altLang="en-US" sz="1200" dirty="0"/>
              <a:t>、图像等等）、整理讯息（例如加入 </a:t>
            </a:r>
            <a:r>
              <a:rPr lang="en-US" altLang="zh-CN" sz="1200" dirty="0"/>
              <a:t>CSS </a:t>
            </a:r>
            <a:r>
              <a:rPr lang="zh-CN" altLang="en-US" sz="1200" dirty="0"/>
              <a:t>等），以及计算网页的显示方式，然后会输出至显示器或打印机</a:t>
            </a:r>
            <a:r>
              <a:rPr lang="zh-CN" altLang="en-US" sz="1200" dirty="0" smtClean="0"/>
              <a:t>。</a:t>
            </a:r>
            <a:r>
              <a:rPr lang="en-US" altLang="zh-CN" sz="1200" b="1" dirty="0" smtClean="0"/>
              <a:t>JS </a:t>
            </a:r>
            <a:r>
              <a:rPr lang="zh-CN" altLang="en-US" sz="1200" b="1" dirty="0"/>
              <a:t>引擎</a:t>
            </a:r>
            <a:r>
              <a:rPr lang="zh-CN" altLang="en-US" sz="1200" dirty="0"/>
              <a:t>则是解析 </a:t>
            </a:r>
            <a:r>
              <a:rPr lang="en-US" altLang="zh-CN" sz="1200" dirty="0" err="1"/>
              <a:t>Javascript</a:t>
            </a:r>
            <a:r>
              <a:rPr lang="en-US" altLang="zh-CN" sz="1200" dirty="0"/>
              <a:t> </a:t>
            </a:r>
            <a:r>
              <a:rPr lang="zh-CN" altLang="en-US" sz="1200" dirty="0"/>
              <a:t>语言，执行 </a:t>
            </a:r>
            <a:r>
              <a:rPr lang="en-US" altLang="zh-CN" sz="1200" dirty="0" err="1"/>
              <a:t>J</a:t>
            </a:r>
            <a:r>
              <a:rPr lang="en-US" altLang="zh-CN" sz="1200" dirty="0" err="1" smtClean="0"/>
              <a:t>avascript</a:t>
            </a:r>
            <a:r>
              <a:rPr lang="en-US" altLang="zh-CN" sz="1200" dirty="0" smtClean="0"/>
              <a:t> </a:t>
            </a:r>
            <a:r>
              <a:rPr lang="zh-CN" altLang="en-US" sz="1200" dirty="0"/>
              <a:t>语言来实现网页的动态效果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endParaRPr lang="zh-CN" altLang="en-US" sz="1200" dirty="0"/>
          </a:p>
          <a:p>
            <a:r>
              <a:rPr lang="zh-CN" altLang="en-US" sz="1200" dirty="0"/>
              <a:t>最开始渲染引擎和 </a:t>
            </a:r>
            <a:r>
              <a:rPr lang="en-US" altLang="zh-CN" sz="1200" dirty="0"/>
              <a:t>JS </a:t>
            </a:r>
            <a:r>
              <a:rPr lang="zh-CN" altLang="en-US" sz="1200" dirty="0"/>
              <a:t>引擎并没有区分的很明确，后来 </a:t>
            </a:r>
            <a:r>
              <a:rPr lang="en-US" altLang="zh-CN" sz="1200" dirty="0"/>
              <a:t>JS </a:t>
            </a:r>
            <a:r>
              <a:rPr lang="zh-CN" altLang="en-US" sz="1200" dirty="0"/>
              <a:t>引擎越来越独立，</a:t>
            </a:r>
            <a:r>
              <a:rPr lang="zh-CN" altLang="en-US" sz="1200" b="1" dirty="0"/>
              <a:t>内核就倾向于只指渲染引擎</a:t>
            </a:r>
            <a:r>
              <a:rPr lang="zh-CN" altLang="en-US" sz="1200" dirty="0" smtClean="0"/>
              <a:t>。常见</a:t>
            </a:r>
            <a:r>
              <a:rPr lang="zh-CN" altLang="en-US" sz="1200" dirty="0"/>
              <a:t>的浏览器内核可以分这四种：</a:t>
            </a:r>
            <a:r>
              <a:rPr lang="en-US" altLang="zh-CN" sz="1200" dirty="0"/>
              <a:t>Trident</a:t>
            </a:r>
            <a:r>
              <a:rPr lang="zh-CN" altLang="en-US" sz="1200" dirty="0"/>
              <a:t>、</a:t>
            </a:r>
            <a:r>
              <a:rPr lang="en-US" altLang="zh-CN" sz="1200" dirty="0"/>
              <a:t>Gecko</a:t>
            </a:r>
            <a:r>
              <a:rPr lang="zh-CN" altLang="en-US" sz="1200" dirty="0"/>
              <a:t>、</a:t>
            </a:r>
            <a:r>
              <a:rPr lang="en-US" altLang="zh-CN" sz="1200" dirty="0"/>
              <a:t>Blink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Webkit</a:t>
            </a:r>
            <a:r>
              <a:rPr lang="zh-CN" altLang="en-US" sz="1200" dirty="0" smtClean="0"/>
              <a:t>。</a:t>
            </a:r>
            <a:endParaRPr lang="zh-CN" altLang="en-US" sz="1200" dirty="0"/>
          </a:p>
          <a:p>
            <a:endParaRPr lang="zh-CN" altLang="en-US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 smtClean="0"/>
              <a:t>到底什么是内核？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40" y="3378240"/>
            <a:ext cx="5086350" cy="82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1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41081" y="1009943"/>
            <a:ext cx="6083544" cy="3008506"/>
          </a:xfrm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sz="1600" dirty="0" smtClean="0"/>
              <a:t>Trident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IE</a:t>
            </a:r>
          </a:p>
          <a:p>
            <a:pPr marL="171450" indent="-171450">
              <a:buFontTx/>
              <a:buChar char="-"/>
            </a:pPr>
            <a:r>
              <a:rPr lang="en-US" altLang="zh-CN" sz="1600" dirty="0" smtClean="0"/>
              <a:t>Gecko</a:t>
            </a:r>
            <a:r>
              <a:rPr lang="zh-CN" altLang="en-US" sz="1600" dirty="0" smtClean="0"/>
              <a:t>： </a:t>
            </a:r>
            <a:r>
              <a:rPr lang="en-US" altLang="zh-CN" sz="1600" dirty="0" smtClean="0"/>
              <a:t>Firefox</a:t>
            </a:r>
          </a:p>
          <a:p>
            <a:pPr marL="171450" indent="-171450">
              <a:buFontTx/>
              <a:buChar char="-"/>
            </a:pPr>
            <a:r>
              <a:rPr lang="en-US" altLang="zh-CN" sz="1600" dirty="0" err="1" smtClean="0"/>
              <a:t>WebKit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Safari</a:t>
            </a:r>
          </a:p>
          <a:p>
            <a:pPr marL="171450" indent="-171450">
              <a:buFontTx/>
              <a:buChar char="-"/>
            </a:pPr>
            <a:r>
              <a:rPr lang="en-US" altLang="zh-CN" sz="1600" dirty="0" smtClean="0"/>
              <a:t>Chromium/Blink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Chromium (forked from </a:t>
            </a:r>
            <a:r>
              <a:rPr lang="en-US" altLang="zh-CN" sz="1600" dirty="0" err="1" smtClean="0"/>
              <a:t>WebKit</a:t>
            </a:r>
            <a:r>
              <a:rPr lang="en-US" altLang="zh-CN" sz="1600" dirty="0" smtClean="0"/>
              <a:t>), Blink(different branch from </a:t>
            </a:r>
            <a:r>
              <a:rPr lang="en-US" altLang="zh-CN" sz="1600" dirty="0" err="1" smtClean="0"/>
              <a:t>WebKit</a:t>
            </a:r>
            <a:r>
              <a:rPr lang="en-US" altLang="zh-CN" sz="1600" dirty="0" smtClean="0"/>
              <a:t>)</a:t>
            </a:r>
          </a:p>
          <a:p>
            <a:pPr marL="171450" indent="-171450">
              <a:buFontTx/>
              <a:buChar char="-"/>
            </a:pPr>
            <a:endParaRPr lang="en-US" altLang="zh-CN" sz="1600" dirty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移动</a:t>
            </a:r>
            <a:r>
              <a:rPr lang="zh-CN" altLang="en-US" sz="1600" dirty="0"/>
              <a:t>设备浏览器上常用的内核有 </a:t>
            </a:r>
            <a:r>
              <a:rPr lang="en-US" altLang="zh-CN" sz="1600" dirty="0" err="1"/>
              <a:t>Webkit</a:t>
            </a:r>
            <a:r>
              <a:rPr lang="zh-CN" altLang="en-US" sz="1600" dirty="0"/>
              <a:t>，</a:t>
            </a:r>
            <a:r>
              <a:rPr lang="en-US" altLang="zh-CN" sz="1600" dirty="0"/>
              <a:t>Blink</a:t>
            </a:r>
            <a:r>
              <a:rPr lang="zh-CN" altLang="en-US" sz="1600" dirty="0"/>
              <a:t>，</a:t>
            </a:r>
            <a:r>
              <a:rPr lang="en-US" altLang="zh-CN" sz="1600" dirty="0"/>
              <a:t>Trident</a:t>
            </a:r>
            <a:r>
              <a:rPr lang="zh-CN" altLang="en-US" sz="1600" dirty="0"/>
              <a:t>，</a:t>
            </a:r>
            <a:r>
              <a:rPr lang="en-US" altLang="zh-CN" sz="1600" dirty="0"/>
              <a:t>Gecko </a:t>
            </a:r>
            <a:r>
              <a:rPr lang="zh-CN" altLang="en-US" sz="1600" dirty="0"/>
              <a:t>等，其中 </a:t>
            </a:r>
            <a:r>
              <a:rPr lang="en-US" altLang="zh-CN" sz="1600" dirty="0"/>
              <a:t>iPhone </a:t>
            </a:r>
            <a:r>
              <a:rPr lang="zh-CN" altLang="en-US" sz="1600" dirty="0"/>
              <a:t>和 </a:t>
            </a:r>
            <a:r>
              <a:rPr lang="en-US" altLang="zh-CN" sz="1600" dirty="0"/>
              <a:t>iPad </a:t>
            </a:r>
            <a:r>
              <a:rPr lang="zh-CN" altLang="en-US" sz="1600" dirty="0"/>
              <a:t>等苹果 </a:t>
            </a:r>
            <a:r>
              <a:rPr lang="en-US" altLang="zh-CN" sz="1600" dirty="0" err="1"/>
              <a:t>iOS</a:t>
            </a:r>
            <a:r>
              <a:rPr lang="en-US" altLang="zh-CN" sz="1600" dirty="0"/>
              <a:t> </a:t>
            </a:r>
            <a:r>
              <a:rPr lang="zh-CN" altLang="en-US" sz="1600" dirty="0"/>
              <a:t>平台主要是 </a:t>
            </a:r>
            <a:r>
              <a:rPr lang="en-US" altLang="zh-CN" sz="1600" dirty="0" err="1"/>
              <a:t>WebKit</a:t>
            </a:r>
            <a:r>
              <a:rPr lang="zh-CN" altLang="en-US" sz="1600" dirty="0"/>
              <a:t>，</a:t>
            </a:r>
            <a:r>
              <a:rPr lang="en-US" altLang="zh-CN" sz="1600" dirty="0"/>
              <a:t>Android 4.4 </a:t>
            </a:r>
            <a:r>
              <a:rPr lang="zh-CN" altLang="en-US" sz="1600" dirty="0"/>
              <a:t>之前的 </a:t>
            </a:r>
            <a:r>
              <a:rPr lang="en-US" altLang="zh-CN" sz="1600" dirty="0"/>
              <a:t>Android </a:t>
            </a:r>
            <a:r>
              <a:rPr lang="zh-CN" altLang="en-US" sz="1600" dirty="0"/>
              <a:t>系统浏览器内核是 </a:t>
            </a:r>
            <a:r>
              <a:rPr lang="en-US" altLang="zh-CN" sz="1600" dirty="0" err="1"/>
              <a:t>WebKit</a:t>
            </a:r>
            <a:r>
              <a:rPr lang="zh-CN" altLang="en-US" sz="1600" dirty="0"/>
              <a:t>，</a:t>
            </a:r>
            <a:r>
              <a:rPr lang="en-US" altLang="zh-CN" sz="1600" dirty="0"/>
              <a:t>Android4.4 </a:t>
            </a:r>
            <a:r>
              <a:rPr lang="zh-CN" altLang="en-US" sz="1600" dirty="0"/>
              <a:t>系统浏览器切换到了</a:t>
            </a:r>
            <a:r>
              <a:rPr lang="en-US" altLang="zh-CN" sz="1600" dirty="0"/>
              <a:t>Chromium</a:t>
            </a:r>
            <a:r>
              <a:rPr lang="zh-CN" altLang="en-US" sz="1600" dirty="0"/>
              <a:t>，内核是 </a:t>
            </a:r>
            <a:r>
              <a:rPr lang="en-US" altLang="zh-CN" sz="1600" dirty="0" err="1"/>
              <a:t>Webkit</a:t>
            </a:r>
            <a:r>
              <a:rPr lang="en-US" altLang="zh-CN" sz="1600" dirty="0"/>
              <a:t> </a:t>
            </a:r>
            <a:r>
              <a:rPr lang="zh-CN" altLang="en-US" sz="1600" dirty="0"/>
              <a:t>的分支 </a:t>
            </a:r>
            <a:r>
              <a:rPr lang="en-US" altLang="zh-CN" sz="1600" dirty="0"/>
              <a:t>Blink</a:t>
            </a:r>
            <a:r>
              <a:rPr lang="zh-CN" altLang="en-US" sz="1600" dirty="0"/>
              <a:t>，</a:t>
            </a:r>
            <a:r>
              <a:rPr lang="en-US" altLang="zh-CN" sz="1600" strike="sngStrike" dirty="0"/>
              <a:t>Windows Phone 8 </a:t>
            </a:r>
            <a:r>
              <a:rPr lang="zh-CN" altLang="en-US" sz="1600" strike="sngStrike" dirty="0"/>
              <a:t>系统浏览器内核是 </a:t>
            </a:r>
            <a:r>
              <a:rPr lang="en-US" altLang="zh-CN" sz="1600" strike="sngStrike" dirty="0"/>
              <a:t>Trident</a:t>
            </a:r>
            <a:r>
              <a:rPr lang="zh-CN" altLang="en-US" sz="1600" dirty="0"/>
              <a:t>。</a:t>
            </a:r>
            <a:r>
              <a:rPr lang="en-US" altLang="zh-CN" sz="1600" dirty="0"/>
              <a:t>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现状</a:t>
            </a:r>
          </a:p>
        </p:txBody>
      </p:sp>
    </p:spTree>
    <p:extLst>
      <p:ext uri="{BB962C8B-B14F-4D97-AF65-F5344CB8AC3E}">
        <p14:creationId xmlns:p14="http://schemas.microsoft.com/office/powerpoint/2010/main" val="188160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37904" y="1045478"/>
            <a:ext cx="5409704" cy="3581523"/>
          </a:xfrm>
        </p:spPr>
        <p:txBody>
          <a:bodyPr/>
          <a:lstStyle/>
          <a:p>
            <a:r>
              <a:rPr lang="zh-CN" altLang="en-US" sz="1000" dirty="0" smtClean="0"/>
              <a:t>手机厂商：</a:t>
            </a:r>
            <a:endParaRPr lang="en-US" altLang="zh-CN" sz="1000" dirty="0" smtClean="0"/>
          </a:p>
          <a:p>
            <a:r>
              <a:rPr lang="zh-CN" altLang="en-US" sz="1000" dirty="0" smtClean="0"/>
              <a:t>三星</a:t>
            </a:r>
            <a:r>
              <a:rPr lang="zh-CN" altLang="en-US" sz="1000" dirty="0"/>
              <a:t>：</a:t>
            </a:r>
            <a:r>
              <a:rPr lang="en-US" altLang="zh-CN" sz="1000" dirty="0" err="1" smtClean="0"/>
              <a:t>WebKit</a:t>
            </a:r>
            <a:endParaRPr lang="zh-CN" altLang="en-US" sz="1000" dirty="0"/>
          </a:p>
          <a:p>
            <a:r>
              <a:rPr lang="zh-CN" altLang="en-US" sz="1000" dirty="0"/>
              <a:t>华为</a:t>
            </a:r>
            <a:r>
              <a:rPr lang="zh-CN" altLang="en-US" sz="1000" dirty="0" smtClean="0"/>
              <a:t>：</a:t>
            </a:r>
            <a:r>
              <a:rPr lang="en-US" altLang="zh-CN" sz="1000" dirty="0" err="1" smtClean="0"/>
              <a:t>WebKit</a:t>
            </a:r>
            <a:endParaRPr lang="en-US" altLang="zh-CN" sz="1000" dirty="0" smtClean="0"/>
          </a:p>
          <a:p>
            <a:r>
              <a:rPr lang="zh-CN" altLang="en-US" sz="1000" dirty="0" smtClean="0"/>
              <a:t>小米</a:t>
            </a:r>
            <a:r>
              <a:rPr lang="zh-CN" altLang="en-US" sz="1000" dirty="0"/>
              <a:t>：</a:t>
            </a:r>
            <a:r>
              <a:rPr lang="en-US" altLang="zh-CN" sz="1000" dirty="0" err="1" smtClean="0"/>
              <a:t>WebKit</a:t>
            </a:r>
            <a:endParaRPr lang="zh-CN" altLang="en-US" sz="1000" dirty="0" smtClean="0"/>
          </a:p>
          <a:p>
            <a:r>
              <a:rPr lang="en-US" altLang="zh-CN" sz="1000" dirty="0" smtClean="0"/>
              <a:t>OPPO</a:t>
            </a:r>
            <a:r>
              <a:rPr lang="zh-CN" altLang="en-US" sz="1000" dirty="0" smtClean="0"/>
              <a:t>： </a:t>
            </a:r>
            <a:r>
              <a:rPr lang="en-US" altLang="zh-CN" sz="1000" dirty="0" err="1" smtClean="0"/>
              <a:t>WebKit</a:t>
            </a:r>
            <a:endParaRPr lang="zh-CN" altLang="en-US" sz="1000" dirty="0" smtClean="0"/>
          </a:p>
          <a:p>
            <a:r>
              <a:rPr lang="en-US" altLang="zh-CN" sz="1000" dirty="0" smtClean="0"/>
              <a:t>vivo</a:t>
            </a:r>
            <a:r>
              <a:rPr lang="zh-CN" altLang="en-US" sz="1000" dirty="0" smtClean="0"/>
              <a:t>：</a:t>
            </a:r>
            <a:r>
              <a:rPr lang="en-US" altLang="zh-CN" sz="1000" dirty="0" err="1" smtClean="0"/>
              <a:t>WebKit</a:t>
            </a:r>
            <a:endParaRPr lang="zh-CN" altLang="en-US" sz="1000" dirty="0"/>
          </a:p>
          <a:p>
            <a:r>
              <a:rPr lang="en-US" altLang="zh-CN" sz="1000" dirty="0" smtClean="0"/>
              <a:t>Sony</a:t>
            </a:r>
            <a:r>
              <a:rPr lang="zh-CN" altLang="en-US" sz="1000" dirty="0"/>
              <a:t>：</a:t>
            </a:r>
            <a:r>
              <a:rPr lang="en-US" altLang="zh-CN" sz="1000" dirty="0" err="1" smtClean="0"/>
              <a:t>WebKit</a:t>
            </a:r>
            <a:endParaRPr lang="zh-CN" altLang="en-US" sz="1000" dirty="0"/>
          </a:p>
          <a:p>
            <a:r>
              <a:rPr lang="en-US" altLang="zh-CN" sz="1000" dirty="0" smtClean="0"/>
              <a:t>MEIZU</a:t>
            </a:r>
            <a:r>
              <a:rPr lang="zh-CN" altLang="en-US" sz="1000" dirty="0" smtClean="0"/>
              <a:t>：</a:t>
            </a:r>
            <a:r>
              <a:rPr lang="en-US" altLang="zh-CN" sz="1000" dirty="0" err="1" smtClean="0"/>
              <a:t>WebKit</a:t>
            </a:r>
            <a:endParaRPr lang="zh-CN" altLang="en-US" sz="1000" dirty="0" smtClean="0"/>
          </a:p>
          <a:p>
            <a:r>
              <a:rPr lang="en-US" altLang="zh-CN" sz="1000" dirty="0" smtClean="0"/>
              <a:t>HTC</a:t>
            </a:r>
            <a:r>
              <a:rPr lang="zh-CN" altLang="en-US" sz="1000" dirty="0" smtClean="0"/>
              <a:t>：</a:t>
            </a:r>
            <a:r>
              <a:rPr lang="en-US" altLang="zh-CN" sz="1000" dirty="0" err="1" smtClean="0"/>
              <a:t>WebKit</a:t>
            </a:r>
            <a:endParaRPr lang="en-US" altLang="zh-CN" sz="1000" dirty="0" smtClean="0"/>
          </a:p>
          <a:p>
            <a:r>
              <a:rPr lang="zh-CN" altLang="en-US" sz="1000" dirty="0" smtClean="0"/>
              <a:t/>
            </a:r>
            <a:br>
              <a:rPr lang="zh-CN" altLang="en-US" sz="1000" dirty="0" smtClean="0"/>
            </a:br>
            <a:r>
              <a:rPr lang="zh-CN" altLang="en-US" sz="1000" dirty="0" smtClean="0"/>
              <a:t>三方：</a:t>
            </a:r>
          </a:p>
          <a:p>
            <a:r>
              <a:rPr lang="en-US" altLang="zh-CN" sz="1000" dirty="0" smtClean="0"/>
              <a:t>Firefox</a:t>
            </a:r>
            <a:r>
              <a:rPr lang="en-US" altLang="zh-CN" sz="1000" dirty="0"/>
              <a:t>: Gecko</a:t>
            </a:r>
          </a:p>
          <a:p>
            <a:r>
              <a:rPr lang="en-US" altLang="zh-CN" sz="1000" dirty="0"/>
              <a:t>Chrome: </a:t>
            </a:r>
            <a:r>
              <a:rPr lang="en-US" altLang="zh-CN" sz="1000" dirty="0" err="1"/>
              <a:t>WebKit</a:t>
            </a:r>
            <a:endParaRPr lang="en-US" altLang="zh-CN" sz="1000" dirty="0"/>
          </a:p>
          <a:p>
            <a:r>
              <a:rPr lang="en-US" altLang="zh-CN" sz="1000" dirty="0"/>
              <a:t>Via </a:t>
            </a:r>
            <a:r>
              <a:rPr lang="zh-CN" altLang="en-US" sz="1000" dirty="0"/>
              <a:t>浏览器：依赖系统 </a:t>
            </a:r>
            <a:r>
              <a:rPr lang="en-US" altLang="zh-CN" sz="1000" dirty="0" err="1"/>
              <a:t>WebView</a:t>
            </a:r>
            <a:endParaRPr lang="en-US" altLang="zh-CN" sz="1000" dirty="0"/>
          </a:p>
          <a:p>
            <a:r>
              <a:rPr lang="en-US" altLang="zh-CN" sz="1000" dirty="0"/>
              <a:t>Opera-mini</a:t>
            </a:r>
            <a:r>
              <a:rPr lang="zh-CN" altLang="en-US" sz="1000" dirty="0"/>
              <a:t>：依赖系统 </a:t>
            </a:r>
            <a:r>
              <a:rPr lang="en-US" altLang="zh-CN" sz="1000" dirty="0" err="1"/>
              <a:t>WebView</a:t>
            </a:r>
            <a:endParaRPr lang="en-US" altLang="zh-CN" sz="1000" dirty="0"/>
          </a:p>
          <a:p>
            <a:r>
              <a:rPr lang="en-US" altLang="zh-CN" sz="1000" dirty="0"/>
              <a:t>UC </a:t>
            </a:r>
            <a:r>
              <a:rPr lang="zh-CN" altLang="en-US" sz="1000" dirty="0"/>
              <a:t>浏览器：</a:t>
            </a:r>
            <a:r>
              <a:rPr lang="en-US" altLang="zh-CN" sz="1000" dirty="0"/>
              <a:t>U4</a:t>
            </a:r>
            <a:r>
              <a:rPr lang="zh-CN" altLang="en-US" sz="1000" dirty="0"/>
              <a:t>（基于 </a:t>
            </a:r>
            <a:r>
              <a:rPr lang="en-US" altLang="zh-CN" sz="1000" dirty="0"/>
              <a:t>Blink </a:t>
            </a:r>
            <a:r>
              <a:rPr lang="zh-CN" altLang="en-US" sz="1000" dirty="0"/>
              <a:t>内核定制）</a:t>
            </a:r>
          </a:p>
          <a:p>
            <a:r>
              <a:rPr lang="en-US" altLang="zh-CN" sz="1000" dirty="0"/>
              <a:t>QQ</a:t>
            </a:r>
            <a:r>
              <a:rPr lang="zh-CN" altLang="en-US" sz="1000" dirty="0"/>
              <a:t>浏览器：</a:t>
            </a:r>
            <a:r>
              <a:rPr lang="en-US" altLang="zh-CN" sz="1000" dirty="0"/>
              <a:t>X5</a:t>
            </a:r>
            <a:r>
              <a:rPr lang="zh-CN" altLang="en-US" sz="1000" dirty="0"/>
              <a:t>（基于 </a:t>
            </a:r>
            <a:r>
              <a:rPr lang="en-US" altLang="zh-CN" sz="1000" dirty="0"/>
              <a:t>Blink </a:t>
            </a:r>
            <a:r>
              <a:rPr lang="zh-CN" altLang="en-US" sz="1000" dirty="0"/>
              <a:t>内核定制）</a:t>
            </a:r>
          </a:p>
          <a:p>
            <a:r>
              <a:rPr lang="zh-CN" altLang="en-US" sz="1000" dirty="0"/>
              <a:t>猎豹浏览器：基于 </a:t>
            </a:r>
            <a:r>
              <a:rPr lang="en-US" altLang="zh-CN" sz="1000" dirty="0" smtClean="0"/>
              <a:t>Blink </a:t>
            </a:r>
            <a:r>
              <a:rPr lang="zh-CN" altLang="en-US" sz="1000" dirty="0" smtClean="0"/>
              <a:t>内核</a:t>
            </a:r>
            <a:r>
              <a:rPr lang="zh-CN" altLang="en-US" sz="1000" dirty="0"/>
              <a:t>定制</a:t>
            </a:r>
          </a:p>
          <a:p>
            <a:r>
              <a:rPr lang="zh-CN" altLang="en-US" sz="1000" dirty="0"/>
              <a:t>海豚浏览器：</a:t>
            </a:r>
            <a:r>
              <a:rPr lang="en-US" altLang="zh-CN" sz="1000" dirty="0" err="1" smtClean="0"/>
              <a:t>WebKit</a:t>
            </a:r>
            <a:endParaRPr lang="zh-CN" altLang="en-US" sz="1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 smtClean="0"/>
              <a:t>内核选型调研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314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41081" y="1375703"/>
            <a:ext cx="6083544" cy="3008506"/>
          </a:xfrm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sz="1600" dirty="0" err="1" smtClean="0"/>
              <a:t>WebView</a:t>
            </a:r>
            <a:r>
              <a:rPr lang="en-US" altLang="zh-CN" sz="1600" dirty="0" smtClean="0"/>
              <a:t> != Chromium</a:t>
            </a:r>
          </a:p>
          <a:p>
            <a:pPr marL="171450" indent="-171450">
              <a:buFontTx/>
              <a:buChar char="-"/>
            </a:pPr>
            <a:r>
              <a:rPr lang="en-US" altLang="zh-CN" sz="1600" dirty="0" smtClean="0"/>
              <a:t>based </a:t>
            </a:r>
            <a:r>
              <a:rPr lang="en-US" altLang="zh-CN" sz="1600" dirty="0"/>
              <a:t>on the same </a:t>
            </a:r>
            <a:r>
              <a:rPr lang="en-US" altLang="zh-CN" sz="1600" dirty="0" smtClean="0"/>
              <a:t>code, including </a:t>
            </a:r>
            <a:r>
              <a:rPr lang="en-US" altLang="zh-CN" sz="1600" dirty="0"/>
              <a:t>a common JavaScript engine and rendering engine</a:t>
            </a:r>
            <a:r>
              <a:rPr lang="en-US" altLang="zh-CN" sz="16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zh-CN" sz="1600" dirty="0"/>
              <a:t>Chrome for Android supports a few features </a:t>
            </a:r>
            <a:r>
              <a:rPr lang="en-US" altLang="zh-CN" sz="1600" dirty="0" smtClean="0"/>
              <a:t>which aren't </a:t>
            </a:r>
            <a:r>
              <a:rPr lang="en-US" altLang="zh-CN" sz="1600" dirty="0"/>
              <a:t>enabled in the </a:t>
            </a:r>
            <a:r>
              <a:rPr lang="en-US" altLang="zh-CN" sz="1600" dirty="0" err="1" smtClean="0"/>
              <a:t>WebView</a:t>
            </a:r>
            <a:r>
              <a:rPr lang="en-US" altLang="zh-CN" sz="1600" dirty="0" smtClean="0"/>
              <a:t> (</a:t>
            </a:r>
            <a:r>
              <a:rPr lang="en-US" altLang="zh-CN" sz="1600" dirty="0" err="1" smtClean="0"/>
              <a:t>Fullscreen</a:t>
            </a:r>
            <a:r>
              <a:rPr lang="en-US" altLang="zh-CN" sz="1600" dirty="0" smtClean="0"/>
              <a:t> etc…)</a:t>
            </a:r>
          </a:p>
          <a:p>
            <a:pPr marL="171450" indent="-171450">
              <a:buFontTx/>
              <a:buChar char="-"/>
            </a:pPr>
            <a:r>
              <a:rPr lang="en-US" altLang="zh-CN" sz="1600" dirty="0"/>
              <a:t>Chrome for Android supports a few of </a:t>
            </a:r>
            <a:r>
              <a:rPr lang="en-US" altLang="zh-CN" sz="1600" b="1" dirty="0" smtClean="0"/>
              <a:t>hardware sensor</a:t>
            </a:r>
            <a:r>
              <a:rPr lang="en-US" altLang="zh-CN" sz="1600" dirty="0" smtClean="0"/>
              <a:t> APIs </a:t>
            </a:r>
            <a:r>
              <a:rPr lang="en-US" altLang="zh-CN" sz="1600" dirty="0"/>
              <a:t>but not all of them are currently enabled in the </a:t>
            </a:r>
            <a:r>
              <a:rPr lang="en-US" altLang="zh-CN" sz="1600" dirty="0" err="1"/>
              <a:t>WebView</a:t>
            </a:r>
            <a:endParaRPr lang="zh-CN" altLang="en-US" sz="1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WebView</a:t>
            </a:r>
            <a:r>
              <a:rPr lang="en-US" altLang="zh-CN" dirty="0" smtClean="0"/>
              <a:t> </a:t>
            </a:r>
            <a:r>
              <a:rPr lang="zh-CN" altLang="en-US" dirty="0" smtClean="0"/>
              <a:t>是什么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727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37904" y="3013111"/>
            <a:ext cx="6023223" cy="1795168"/>
          </a:xfrm>
        </p:spPr>
        <p:txBody>
          <a:bodyPr/>
          <a:lstStyle/>
          <a:p>
            <a:r>
              <a:rPr lang="en-US" altLang="zh-CN" sz="1400" dirty="0" smtClean="0"/>
              <a:t>* Chromium </a:t>
            </a:r>
            <a:r>
              <a:rPr lang="zh-CN" altLang="en-US" sz="1400" dirty="0" smtClean="0"/>
              <a:t>内核实现支持</a:t>
            </a:r>
            <a:endParaRPr lang="en-US" altLang="zh-CN" sz="1400" dirty="0" smtClean="0"/>
          </a:p>
          <a:p>
            <a:r>
              <a:rPr lang="en-US" altLang="zh-CN" sz="1400" dirty="0" smtClean="0"/>
              <a:t>* Java</a:t>
            </a:r>
            <a:r>
              <a:rPr lang="zh-CN" altLang="en-US" sz="1400" dirty="0" smtClean="0"/>
              <a:t>桥接代码</a:t>
            </a:r>
            <a:endParaRPr lang="en-US" altLang="zh-CN" sz="1400" dirty="0" smtClean="0"/>
          </a:p>
          <a:p>
            <a:r>
              <a:rPr lang="en-US" altLang="zh-CN" sz="1400" dirty="0" smtClean="0"/>
              <a:t>* Android</a:t>
            </a:r>
            <a:r>
              <a:rPr lang="zh-CN" altLang="en-US" sz="1400" dirty="0" smtClean="0"/>
              <a:t>平台支撑代码</a:t>
            </a:r>
            <a:endParaRPr lang="zh-CN" altLang="en-US" sz="1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WebView</a:t>
            </a:r>
            <a:r>
              <a:rPr lang="en-US" altLang="zh-CN" dirty="0"/>
              <a:t> </a:t>
            </a:r>
            <a:r>
              <a:rPr lang="zh-CN" altLang="en-US" dirty="0"/>
              <a:t>是什么</a:t>
            </a:r>
          </a:p>
        </p:txBody>
      </p:sp>
      <p:pic>
        <p:nvPicPr>
          <p:cNvPr id="2052" name="Picture 4" descr="http://img.blog.csdn.net/201407231550325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04" y="934731"/>
            <a:ext cx="3584939" cy="193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927" y="3096025"/>
            <a:ext cx="3887051" cy="151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0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P-Link_Color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4ACBD6"/>
      </a:accent1>
      <a:accent2>
        <a:srgbClr val="FFCB00"/>
      </a:accent2>
      <a:accent3>
        <a:srgbClr val="BA1365"/>
      </a:accent3>
      <a:accent4>
        <a:srgbClr val="250D6C"/>
      </a:accent4>
      <a:accent5>
        <a:srgbClr val="005565"/>
      </a:accent5>
      <a:accent6>
        <a:srgbClr val="00A3DF"/>
      </a:accent6>
      <a:hlink>
        <a:srgbClr val="36444B"/>
      </a:hlink>
      <a:folHlink>
        <a:srgbClr val="A7A9A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indent="0">
          <a:lnSpc>
            <a:spcPct val="120000"/>
          </a:lnSpc>
          <a:buFont typeface="Arial"/>
          <a:buNone/>
          <a:defRPr sz="1400" dirty="0" smtClean="0">
            <a:solidFill>
              <a:schemeClr val="tx1">
                <a:lumMod val="50000"/>
                <a:lumOff val="50000"/>
              </a:schemeClr>
            </a:solidFill>
            <a:latin typeface="+mn-lt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sharepoint/v3/fields"/>
    <ds:schemaRef ds:uri="http://purl.org/dc/terms/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21997</TotalTime>
  <Words>767</Words>
  <Application>Microsoft Office PowerPoint</Application>
  <PresentationFormat>自定义</PresentationFormat>
  <Paragraphs>151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Lucida Grande</vt:lpstr>
      <vt:lpstr>MS PGothic</vt:lpstr>
      <vt:lpstr>黑体</vt:lpstr>
      <vt:lpstr>宋体</vt:lpstr>
      <vt:lpstr>Arial</vt:lpstr>
      <vt:lpstr>Calibri</vt:lpstr>
      <vt:lpstr>Office Theme</vt:lpstr>
      <vt:lpstr>PowerPoint 演示文稿</vt:lpstr>
      <vt:lpstr>可能会有的疑惑</vt:lpstr>
      <vt:lpstr>一言蔽之</vt:lpstr>
      <vt:lpstr>前期调研工作</vt:lpstr>
      <vt:lpstr>到底什么是内核？</vt:lpstr>
      <vt:lpstr>现状</vt:lpstr>
      <vt:lpstr>内核选型调研</vt:lpstr>
      <vt:lpstr>WebView 是什么</vt:lpstr>
      <vt:lpstr>WebView 是什么</vt:lpstr>
      <vt:lpstr>WebView 方案</vt:lpstr>
      <vt:lpstr>内核集成方案</vt:lpstr>
      <vt:lpstr>方案选型</vt:lpstr>
      <vt:lpstr>Chromium 架构</vt:lpstr>
      <vt:lpstr>基本结构</vt:lpstr>
      <vt:lpstr>Chrome 模块</vt:lpstr>
      <vt:lpstr>Content 模块</vt:lpstr>
      <vt:lpstr>Content shell</vt:lpstr>
      <vt:lpstr>Content Shell</vt:lpstr>
      <vt:lpstr>Chromium 架构</vt:lpstr>
      <vt:lpstr>多进程</vt:lpstr>
      <vt:lpstr>多进程</vt:lpstr>
      <vt:lpstr>Content</vt:lpstr>
      <vt:lpstr>PowerPoint 演示文稿</vt:lpstr>
      <vt:lpstr>PowerPoint 演示文稿</vt:lpstr>
      <vt:lpstr>PowerPoint 演示文稿</vt:lpstr>
      <vt:lpstr>框架介绍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liudaqiang@tp-link.com.cn</dc:creator>
  <cp:lastModifiedBy>谭 铭晖</cp:lastModifiedBy>
  <cp:revision>893</cp:revision>
  <dcterms:created xsi:type="dcterms:W3CDTF">2010-04-12T23:12:02Z</dcterms:created>
  <dcterms:modified xsi:type="dcterms:W3CDTF">2019-03-12T12:17:42Z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